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3" r:id="rId8"/>
    <p:sldId id="259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F8BFCF-9E48-434C-84DC-8306EECD89E6}" type="datetimeFigureOut">
              <a:rPr lang="ru-RU" smtClean="0"/>
              <a:t>02.12.2012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F6886-29B7-4E2C-B6CF-BB0C4BFE612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206680" cy="1470025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7030A0"/>
                </a:solidFill>
              </a:rPr>
              <a:t>§ 5 </a:t>
            </a:r>
            <a:r>
              <a:rPr lang="ru-RU" b="1" i="1" dirty="0" smtClean="0">
                <a:solidFill>
                  <a:srgbClr val="7030A0"/>
                </a:solidFill>
              </a:rPr>
              <a:t/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Как человек познает мир.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020272" y="6309320"/>
            <a:ext cx="2123728" cy="548680"/>
          </a:xfrm>
        </p:spPr>
        <p:txBody>
          <a:bodyPr>
            <a:normAutofit/>
          </a:bodyPr>
          <a:lstStyle/>
          <a:p>
            <a:pPr algn="just"/>
            <a:r>
              <a:rPr lang="ru-RU" sz="2000" dirty="0" smtClean="0">
                <a:solidFill>
                  <a:schemeClr val="tx1"/>
                </a:solidFill>
              </a:rPr>
              <a:t>Сидорова О.В.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5592271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smtClean="0">
                <a:solidFill>
                  <a:srgbClr val="7030A0"/>
                </a:solidFill>
              </a:rPr>
              <a:t>Психея – это душа</a:t>
            </a:r>
            <a:endParaRPr lang="ru-RU" sz="54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772815"/>
            <a:ext cx="3384376" cy="3599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508104" y="5373216"/>
            <a:ext cx="2935484" cy="8925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</a:rPr>
              <a:t>Платон </a:t>
            </a:r>
            <a:r>
              <a:rPr lang="ru-RU" sz="2400" dirty="0" smtClean="0"/>
              <a:t>на фреске </a:t>
            </a:r>
          </a:p>
          <a:p>
            <a:r>
              <a:rPr lang="ru-RU" sz="2400" dirty="0" smtClean="0"/>
              <a:t>«Афинская школа»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858218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7030A0"/>
                </a:solidFill>
              </a:rPr>
              <a:t>Психея –</a:t>
            </a:r>
            <a:br>
              <a:rPr lang="ru-RU" b="1" i="1" dirty="0" smtClean="0">
                <a:solidFill>
                  <a:srgbClr val="7030A0"/>
                </a:solidFill>
              </a:rPr>
            </a:br>
            <a:r>
              <a:rPr lang="ru-RU" b="1" i="1" dirty="0" smtClean="0">
                <a:solidFill>
                  <a:srgbClr val="7030A0"/>
                </a:solidFill>
              </a:rPr>
              <a:t> богиня человеческой души</a:t>
            </a:r>
            <a:endParaRPr lang="ru-RU" b="1" i="1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16832"/>
            <a:ext cx="315912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636912"/>
            <a:ext cx="1800200" cy="27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Психика - </a:t>
            </a:r>
            <a:r>
              <a:rPr lang="ru-RU" sz="3600" b="1" i="1" dirty="0" smtClean="0">
                <a:solidFill>
                  <a:srgbClr val="7030A0"/>
                </a:solidFill>
              </a:rPr>
              <a:t>свойство мозга активно отражать действительность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2483768" y="1628800"/>
            <a:ext cx="4038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3200" b="1" i="1" dirty="0" smtClean="0"/>
              <a:t>Процессы психики:</a:t>
            </a:r>
          </a:p>
          <a:p>
            <a:pPr algn="ctr">
              <a:buNone/>
            </a:pPr>
            <a:endParaRPr lang="ru-RU" sz="3200" b="1" i="1" dirty="0" smtClean="0"/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ощущение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восприятие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мышление 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память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чувства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речь</a:t>
            </a:r>
          </a:p>
          <a:p>
            <a:pPr algn="ctr">
              <a:buFont typeface="Wingdings" pitchFamily="2" charset="2"/>
              <a:buChar char="ü"/>
            </a:pPr>
            <a:r>
              <a:rPr lang="ru-RU" dirty="0" smtClean="0"/>
              <a:t>внимание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67744" y="3789040"/>
            <a:ext cx="4186808" cy="110871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Стр. 19, №  3, 4, 5 </a:t>
            </a:r>
            <a:endParaRPr lang="ru-RU" sz="4000" b="1" i="1" dirty="0"/>
          </a:p>
        </p:txBody>
      </p:sp>
      <p:pic>
        <p:nvPicPr>
          <p:cNvPr id="3074" name="Picture 2" descr="D:\Ольга\Рисунки\книга 8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87395">
            <a:off x="585038" y="531917"/>
            <a:ext cx="2952573" cy="220431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916832"/>
            <a:ext cx="5735488" cy="1066130"/>
          </a:xfrm>
        </p:spPr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Рабочая тетрадь</a:t>
            </a:r>
            <a:endParaRPr lang="ru-RU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0" y="0"/>
            <a:ext cx="6228184" cy="1916832"/>
          </a:xfrm>
        </p:spPr>
        <p:txBody>
          <a:bodyPr>
            <a:normAutofit/>
          </a:bodyPr>
          <a:lstStyle/>
          <a:p>
            <a:r>
              <a:rPr lang="ru-RU" sz="3200" b="1" i="1" dirty="0">
                <a:solidFill>
                  <a:srgbClr val="7030A0"/>
                </a:solidFill>
              </a:rPr>
              <a:t>Ощущение</a:t>
            </a:r>
            <a:r>
              <a:rPr lang="ru-RU" sz="3800" b="1" i="1" dirty="0" smtClean="0">
                <a:solidFill>
                  <a:srgbClr val="7030A0"/>
                </a:solidFill>
              </a:rPr>
              <a:t>  </a:t>
            </a:r>
            <a:r>
              <a:rPr lang="ru-RU" sz="2400" dirty="0"/>
              <a:t>(в психологии) - процесс отражения отдельных свойств объектов окружающего мира, (ощущение аромата кофе, цвета, температуры и т.д.).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0" y="1844824"/>
            <a:ext cx="9144000" cy="1368152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Восприятие </a:t>
            </a:r>
            <a:r>
              <a:rPr lang="ru-RU" sz="2400" dirty="0" smtClean="0"/>
              <a:t>— </a:t>
            </a:r>
            <a:r>
              <a:rPr lang="ru-RU" sz="2400" dirty="0"/>
              <a:t>познавательный процесс, формирующий субъективную картину мира, (как целостного впечатления, например, восприятие чашки кофе как целостного образа)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76256" y="1"/>
            <a:ext cx="2267744" cy="1879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1" y="4779150"/>
            <a:ext cx="2771800" cy="207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 r="18122"/>
          <a:stretch>
            <a:fillRect/>
          </a:stretch>
        </p:blipFill>
        <p:spPr bwMode="auto">
          <a:xfrm>
            <a:off x="0" y="3212976"/>
            <a:ext cx="2627783" cy="200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3501008"/>
            <a:ext cx="9144000" cy="2232248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latin typeface="+mn-lt"/>
              </a:rPr>
              <a:t>                                   </a:t>
            </a:r>
            <a:r>
              <a:rPr lang="ru-RU" sz="2800" b="1" i="1" dirty="0" smtClean="0">
                <a:solidFill>
                  <a:srgbClr val="7030A0"/>
                </a:solidFill>
                <a:latin typeface="+mn-lt"/>
              </a:rPr>
              <a:t>Восприятие состоит </a:t>
            </a:r>
            <a:r>
              <a:rPr lang="ru-RU" sz="2400" b="1" i="1" dirty="0" smtClean="0">
                <a:latin typeface="+mn-lt"/>
              </a:rPr>
              <a:t>из одного или более</a:t>
            </a:r>
            <a:br>
              <a:rPr lang="ru-RU" sz="2400" b="1" i="1" dirty="0" smtClean="0">
                <a:latin typeface="+mn-lt"/>
              </a:rPr>
            </a:br>
            <a:r>
              <a:rPr lang="ru-RU" sz="2400" b="1" i="1" dirty="0" smtClean="0">
                <a:latin typeface="+mn-lt"/>
              </a:rPr>
              <a:t>                                   ощущений</a:t>
            </a:r>
            <a:r>
              <a:rPr lang="ru-RU" sz="2400" dirty="0" smtClean="0">
                <a:latin typeface="+mn-lt"/>
              </a:rPr>
              <a:t>, создающих наиболее полное 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    представление об объекте.    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                            Т.е. восприятие будет, даже если человек не 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                              прикасается к чашке,</a:t>
            </a:r>
            <a:br>
              <a:rPr lang="ru-RU" sz="2400" dirty="0" smtClean="0">
                <a:latin typeface="+mn-lt"/>
              </a:rPr>
            </a:br>
            <a:r>
              <a:rPr lang="ru-RU" sz="2400" dirty="0" smtClean="0">
                <a:latin typeface="+mn-lt"/>
              </a:rPr>
              <a:t>                                         с закрытыми глазами </a:t>
            </a:r>
            <a:br>
              <a:rPr lang="ru-RU" sz="2400" dirty="0" smtClean="0">
                <a:latin typeface="+mn-lt"/>
              </a:rPr>
            </a:br>
            <a:r>
              <a:rPr lang="ru-RU" sz="2400" dirty="0">
                <a:latin typeface="+mn-lt"/>
              </a:rPr>
              <a:t> </a:t>
            </a:r>
            <a:r>
              <a:rPr lang="ru-RU" sz="2400" dirty="0" smtClean="0">
                <a:latin typeface="+mn-lt"/>
              </a:rPr>
              <a:t>    будет вдыхать аромат кофе (одно ощущение).</a:t>
            </a:r>
            <a:endParaRPr lang="ru-RU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7030A0"/>
                </a:solidFill>
              </a:rPr>
              <a:t>Домашнее задание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0448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000" b="1" i="1" dirty="0" smtClean="0"/>
              <a:t>§ 5, вопросы 1- 4</a:t>
            </a:r>
          </a:p>
          <a:p>
            <a:pPr algn="ctr">
              <a:buNone/>
            </a:pPr>
            <a:r>
              <a:rPr lang="ru-RU" sz="4000" b="1" i="1" dirty="0" err="1" smtClean="0"/>
              <a:t>р</a:t>
            </a:r>
            <a:r>
              <a:rPr lang="ru-RU" sz="4000" b="1" i="1" dirty="0" smtClean="0"/>
              <a:t>/т  стр. 20-21 № 6, 8, 9</a:t>
            </a:r>
            <a:endParaRPr lang="ru-RU" sz="4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569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72000"/>
                <a:gridCol w="4572000"/>
              </a:tblGrid>
              <a:tr h="30835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Сферы специализации левого и правого полушарий головного мозга </a:t>
                      </a:r>
                    </a:p>
                    <a:p>
                      <a:r>
                        <a:rPr lang="ru-RU" sz="1800" dirty="0" smtClean="0"/>
                        <a:t>	</a:t>
                      </a:r>
                      <a:endParaRPr lang="ru-RU" sz="1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1265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Левое полушарие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 Правое полушарие</a:t>
                      </a:r>
                      <a:endParaRPr lang="ru-RU" sz="2000" b="1" dirty="0"/>
                    </a:p>
                  </a:txBody>
                  <a:tcPr/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Обработка вербальной информации:</a:t>
                      </a:r>
                    </a:p>
                    <a:p>
                      <a:r>
                        <a:rPr lang="ru-RU" sz="1800" dirty="0" smtClean="0"/>
                        <a:t> Левое полушарие мозга отвечает за ваши языковые способности. Это полушарие контролирует речь, а также способности к чтению и письму. Оно также запоминает факты, имена, даты и их написание.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Обработка невербальной информации:</a:t>
                      </a:r>
                    </a:p>
                    <a:p>
                      <a:r>
                        <a:rPr lang="ru-RU" sz="1800" dirty="0" smtClean="0"/>
                        <a:t> Правое полушарие специализируется на обработке информации, которая выражается не в словах, а в символах и образах.</a:t>
                      </a:r>
                      <a:endParaRPr lang="ru-RU" sz="1800" dirty="0"/>
                    </a:p>
                  </a:txBody>
                  <a:tcPr/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Аналитическое мышление:</a:t>
                      </a:r>
                    </a:p>
                    <a:p>
                      <a:r>
                        <a:rPr lang="ru-RU" sz="1800" dirty="0" smtClean="0"/>
                        <a:t> Левое полушарие отвечает за логику и анализ. Именно оно анализирует все факты. Числа и математические символы также распознаются левым полушарием.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Воображение:</a:t>
                      </a:r>
                    </a:p>
                    <a:p>
                      <a:r>
                        <a:rPr lang="ru-RU" sz="1800" dirty="0" smtClean="0"/>
                        <a:t> Правое полушарие дает нам возможность мечтать и фантазировать. С помощью правого полушария мы можем сочинять различные истории. Правое полушарие отвечает также за способности к музыке и изобразительному искусству.</a:t>
                      </a:r>
                      <a:endParaRPr lang="ru-RU" sz="1800" dirty="0"/>
                    </a:p>
                  </a:txBody>
                  <a:tcPr/>
                </a:tc>
              </a:tr>
              <a:tr h="913021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Последовательная обработка информации:</a:t>
                      </a:r>
                    </a:p>
                    <a:p>
                      <a:r>
                        <a:rPr lang="ru-RU" sz="1800" dirty="0" smtClean="0"/>
                        <a:t> Информация обрабатывается левым полушарием последовательно по этапам. 	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Параллельная обработка информации:</a:t>
                      </a:r>
                    </a:p>
                    <a:p>
                      <a:r>
                        <a:rPr lang="ru-RU" sz="1800" dirty="0" smtClean="0"/>
                        <a:t> Правое полушарие может одновременно обрабатывать много разнообразной информации. Оно способно рассматривать проблему в целом, не применяя анализа.</a:t>
                      </a:r>
                    </a:p>
                    <a:p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296</Words>
  <Application>Microsoft Office PowerPoint</Application>
  <PresentationFormat>Экран (4:3)</PresentationFormat>
  <Paragraphs>42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§ 5  Как человек познает мир.</vt:lpstr>
      <vt:lpstr>Психея – это душа</vt:lpstr>
      <vt:lpstr>Психея –  богиня человеческой души</vt:lpstr>
      <vt:lpstr>Психика - свойство мозга активно отражать действительность</vt:lpstr>
      <vt:lpstr>Рабочая тетрадь</vt:lpstr>
      <vt:lpstr>                                   Восприятие состоит из одного или более                                    ощущений, создающих наиболее полное                                      представление об объекте.                                        Т.е. восприятие будет, даже если человек не                                      прикасается к чашке,                                          с закрытыми глазами       будет вдыхать аромат кофе (одно ощущение).</vt:lpstr>
      <vt:lpstr>Домашнее задание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человек познает мир. Путешествие в глубь сознания.</dc:title>
  <dc:creator>Ольга</dc:creator>
  <cp:lastModifiedBy>Ольга</cp:lastModifiedBy>
  <cp:revision>7</cp:revision>
  <dcterms:created xsi:type="dcterms:W3CDTF">2012-12-02T10:53:31Z</dcterms:created>
  <dcterms:modified xsi:type="dcterms:W3CDTF">2012-12-02T12:42:54Z</dcterms:modified>
</cp:coreProperties>
</file>