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71" r:id="rId10"/>
    <p:sldId id="267" r:id="rId11"/>
    <p:sldId id="272" r:id="rId12"/>
    <p:sldId id="273" r:id="rId13"/>
    <p:sldId id="274" r:id="rId14"/>
    <p:sldId id="275" r:id="rId15"/>
    <p:sldId id="276" r:id="rId16"/>
    <p:sldId id="278" r:id="rId17"/>
    <p:sldId id="280" r:id="rId18"/>
    <p:sldId id="282" r:id="rId19"/>
    <p:sldId id="284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5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C6737-46AF-49B2-A599-D348562E3EF3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25BD5-B7E0-4FAE-B9E9-4C8DFA484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5BD5-B7E0-4FAE-B9E9-4C8DFA484AC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3EA-5AF1-4D1A-83C5-ED1E80858D9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091-903D-4114-9385-28BE251FF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938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3EA-5AF1-4D1A-83C5-ED1E80858D9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091-903D-4114-9385-28BE251FF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938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3EA-5AF1-4D1A-83C5-ED1E80858D9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091-903D-4114-9385-28BE251FF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938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3EA-5AF1-4D1A-83C5-ED1E80858D9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091-903D-4114-9385-28BE251FF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938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3EA-5AF1-4D1A-83C5-ED1E80858D9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091-903D-4114-9385-28BE251FF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938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3EA-5AF1-4D1A-83C5-ED1E80858D9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091-903D-4114-9385-28BE251FF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938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3EA-5AF1-4D1A-83C5-ED1E80858D9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091-903D-4114-9385-28BE251FF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938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3EA-5AF1-4D1A-83C5-ED1E80858D9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091-903D-4114-9385-28BE251FF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938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3EA-5AF1-4D1A-83C5-ED1E80858D9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091-903D-4114-9385-28BE251FF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938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3EA-5AF1-4D1A-83C5-ED1E80858D9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091-903D-4114-9385-28BE251FF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938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C83EA-5AF1-4D1A-83C5-ED1E80858D9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F091-903D-4114-9385-28BE251FF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1938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C83EA-5AF1-4D1A-83C5-ED1E80858D9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F091-903D-4114-9385-28BE251FF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1938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52;&#1072;&#1084;&#1086;&#1095;&#1082;&#1072;\&#1050;&#1054;&#1053;&#1050;&#1059;&#1056;&#1057;&#1067;%20&#1084;&#1086;&#1080;%20&#1088;&#1072;&#1073;&#1086;&#1090;&#1099;\&#1085;&#1072;%20&#1084;&#1077;&#1078;&#1076;&#1091;&#1085;&#1072;&#1088;.&#1082;&#1086;&#1085;&#1082;.&#1050;&#1091;&#1088;&#1089;&#1082;%2005.2013\&#1055;&#1072;&#1084;&#1103;&#1090;&#1080;%20&#1040;&#1055;&#1051;%20&#1050;&#1091;&#1088;&#1089;&#108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ideo.mail.ru/mail/serega_16-69/796/i-69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амяти АПЛ Курс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143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3-tub-ru.yandex.net/i?id=67993760-56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16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8-tub-ru.yandex.net/i?id=186458-38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922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lackseafleet-21.com/image.php?id=11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703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lamber.ru/files/photos/1166473427/1172425284_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906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ubmarinersclub.ru/DSC_71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828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murmanske.ru/serverdata/udata/news/2323454787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78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2.radikal.ru/i175/1112/8e/452f3af262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984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yaplakal.com/uploads/previews/post-2-1292107835854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234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4-tub-ru.yandex.net/i?id=72344124-36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782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Kcy;&amp;acy;&amp;pcy;&amp;icy;&amp;tcy;&amp;acy;&amp;ncy; &amp;pcy;&amp;ocy;&amp;dcy;&amp;lcy;&amp;ocy;&amp;dcy;&amp;kcy;&amp;icy; &amp;Kcy;&amp;ucy;&amp;rcy;&amp;scy;&amp;kcy;: &amp;Ncy;&amp;acy;&amp;scy; &amp;rcy;&amp;acy;&amp;scy;&amp;scy;&amp;tcy;&amp;rcy;&amp;iecy;&amp;lcy;&amp;yacy;&amp;lcy;&amp;icy; &amp;rcy;&amp;acy;&amp;kcy;&amp;iecy;&amp;tcy;&amp;acy;&amp;mcy;&amp;icy; &amp;zcy;&amp;iecy;&amp;mcy;&amp;lcy;&amp;yacy;-&amp;zcy;&amp;iecy;&amp;mcy;&amp;lcy;&amp;y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578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5-tub-ru.yandex.net/i?id=186534916-42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6094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3-tub-ru.yandex.net/i?id=97397805-10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828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sehpozdravil.ru/res/images/postcards/7154.detailed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797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5-tub-ru.yandex.net/i?id=488232447-04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141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2-tub-ru.yandex.net/i?id=171047102-11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46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vmsu.info/ships/zaporozhye/zaporozhye_120_s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297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Scy;&amp;iecy;&amp;mcy;&amp;softcy; &amp;lcy;&amp;iecy;&amp;tcy; &amp;ncy;&amp;acy;&amp;zcy;&amp;acy;&amp;dcy; &amp;zcy;&amp;acy;&amp;tcy;&amp;ocy;&amp;ncy;&amp;ucy;&amp;lcy; &quot;&amp;Kcy;&amp;ucy;&amp;rcy;&amp;scy;&amp;kcy;&quot; (25 &amp;fcy;&amp;ocy;&amp;tcy;&amp;ocy;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4703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pletnik.ru/img/__post/c1/ac7e94663d2da361787dd1177c9_c1fa3813ac2660807d9d647dba9a851e_1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297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1tv.ru/imgsize460x345/2001111719113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938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.liveinternet.ru/images/attach/c/1/58/489/58489492_f53468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219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vmdaily.ru/photo/large/file65z8kw5iqawmbh4yk7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41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Fcy;&amp;ocy;&amp;tcy;&amp;ocy; &amp;Acy;&amp;Pcy;&amp;Lcy; &amp;Rcy;&amp;F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344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8-tub-ru.yandex.net/i?id=186458-38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344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avyclub.ru/_ph/8/2/5676549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3765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entralImgId" descr="&amp;Fcy;&amp;ocy;&amp;tcy;&amp;ocy; &amp;Ecy;&amp;kcy;&amp;icy;&amp;pcy;&amp;acy;&amp;zhcy; &amp;Acy;&amp;Pcy;&amp;Lcy; &amp;quot;&amp;Kcy;&amp;Ucy;&amp;Rcy;&amp;Scy;&amp;Kcy;&amp;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875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g_photo" descr="&amp;Mcy;&amp;iecy;&amp;scy;&amp;tcy;&amp;ocy; &amp;gcy;&amp;icy;&amp;bcy;&amp;iecy;&amp;lcy;&amp;icy; &amp;Acy;&amp;Pcy;&amp;Lcy; &amp;quot;&amp;Kcy;&amp;ucy;&amp;rcy;&amp;scy;&amp;kcy;&amp;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875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russianla.com/ic/image.newsru.com/pict/id/1298644_2010081122484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906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2.2photo.ru/medium/9/t/3794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532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okp.mil.ru/images/military/military/photo/vidyaevo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984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Scy;&amp;iecy;&amp;mcy;&amp;softcy; &amp;lcy;&amp;iecy;&amp;tcy; &amp;ncy;&amp;acy;&amp;zcy;&amp;acy;&amp;dcy; &amp;zcy;&amp;acy;&amp;tcy;&amp;ocy;&amp;ncy;&amp;ucy;&amp;lcy; &quot;&amp;Kcy;&amp;ucy;&amp;rcy;&amp;scy;&amp;kcy;&quot; (25 &amp;fcy;&amp;ocy;&amp;tcy;&amp;ocy;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578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</Words>
  <Application>Microsoft Office PowerPoint</Application>
  <PresentationFormat>Экран (4:3)</PresentationFormat>
  <Paragraphs>1</Paragraphs>
  <Slides>31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 18</dc:title>
  <dc:creator>User</dc:creator>
  <cp:lastModifiedBy>User</cp:lastModifiedBy>
  <cp:revision>42</cp:revision>
  <dcterms:created xsi:type="dcterms:W3CDTF">2013-02-02T10:04:56Z</dcterms:created>
  <dcterms:modified xsi:type="dcterms:W3CDTF">2014-01-12T10:06:00Z</dcterms:modified>
</cp:coreProperties>
</file>