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149080"/>
            <a:ext cx="3264024" cy="2160240"/>
          </a:xfrm>
        </p:spPr>
        <p:txBody>
          <a:bodyPr/>
          <a:lstStyle/>
          <a:p>
            <a:pPr algn="r"/>
            <a:r>
              <a:rPr lang="ru-RU" dirty="0" smtClean="0"/>
              <a:t>Работу выполнила: ученица 10-го класса Денисова Катерина</a:t>
            </a:r>
          </a:p>
          <a:p>
            <a:pPr algn="r"/>
            <a:r>
              <a:rPr lang="ru-RU" dirty="0" smtClean="0"/>
              <a:t>Преподаватель: Некрасова Юлия Александровна – учитель МХК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1772816"/>
            <a:ext cx="7772400" cy="1470025"/>
          </a:xfrm>
        </p:spPr>
        <p:txBody>
          <a:bodyPr/>
          <a:lstStyle/>
          <a:p>
            <a:r>
              <a:rPr lang="ru-RU" sz="4400" b="1" dirty="0" smtClean="0">
                <a:latin typeface="Monotype Corsiva" pitchFamily="66" charset="0"/>
              </a:rPr>
              <a:t>«Храм богини </a:t>
            </a:r>
            <a:r>
              <a:rPr lang="ru-RU" sz="4400" b="1" dirty="0" err="1" smtClean="0">
                <a:latin typeface="Monotype Corsiva" pitchFamily="66" charset="0"/>
              </a:rPr>
              <a:t>геры</a:t>
            </a:r>
            <a:r>
              <a:rPr lang="ru-RU" sz="4400" b="1" dirty="0" smtClean="0">
                <a:latin typeface="Monotype Corsiva" pitchFamily="66" charset="0"/>
              </a:rPr>
              <a:t> в </a:t>
            </a:r>
            <a:r>
              <a:rPr lang="ru-RU" sz="4400" b="1" dirty="0" err="1" smtClean="0">
                <a:latin typeface="Monotype Corsiva" pitchFamily="66" charset="0"/>
              </a:rPr>
              <a:t>пестуме</a:t>
            </a:r>
            <a:r>
              <a:rPr lang="ru-RU" sz="4400" b="1" dirty="0" smtClean="0">
                <a:latin typeface="Monotype Corsiva" pitchFamily="66" charset="0"/>
              </a:rPr>
              <a:t>»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85769"/>
            <a:ext cx="669674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>
                <a:solidFill>
                  <a:prstClr val="white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Коми</a:t>
            </a:r>
          </a:p>
          <a:p>
            <a:pPr lvl="0" algn="ctr">
              <a:spcBef>
                <a:spcPct val="20000"/>
              </a:spcBef>
            </a:pPr>
            <a:r>
              <a:rPr lang="ru-RU" b="1" dirty="0">
                <a:solidFill>
                  <a:prstClr val="white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Управление образования МР «</a:t>
            </a:r>
            <a:r>
              <a:rPr lang="ru-RU" b="1" dirty="0" err="1">
                <a:solidFill>
                  <a:prstClr val="white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Сысольский</a:t>
            </a:r>
            <a:r>
              <a:rPr lang="ru-RU" b="1" dirty="0">
                <a:solidFill>
                  <a:prstClr val="white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 algn="ctr">
              <a:spcBef>
                <a:spcPct val="20000"/>
              </a:spcBef>
            </a:pPr>
            <a:r>
              <a:rPr lang="ru-RU" b="1" dirty="0">
                <a:solidFill>
                  <a:prstClr val="white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МОУ «СОШ» </a:t>
            </a:r>
            <a:r>
              <a:rPr lang="ru-RU" b="1" dirty="0" err="1">
                <a:solidFill>
                  <a:prstClr val="white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пст</a:t>
            </a:r>
            <a:r>
              <a:rPr lang="ru-RU" b="1" dirty="0">
                <a:solidFill>
                  <a:prstClr val="white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. Первомайский</a:t>
            </a:r>
            <a:endParaRPr lang="ru-RU" b="1" dirty="0">
              <a:solidFill>
                <a:prstClr val="white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13394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п.Первомайский</a:t>
            </a:r>
            <a:r>
              <a:rPr lang="ru-RU" dirty="0" smtClean="0"/>
              <a:t>.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24800" cy="1143000"/>
          </a:xfrm>
        </p:spPr>
        <p:txBody>
          <a:bodyPr/>
          <a:lstStyle/>
          <a:p>
            <a:pPr algn="ctr"/>
            <a:r>
              <a:rPr lang="ru-RU" dirty="0"/>
              <a:t>Храм Геры (Храм Геры I)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538464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Храм Геры имеет некоторые архитектурные </a:t>
            </a:r>
            <a:r>
              <a:rPr lang="ru-RU" sz="2400" b="1" dirty="0" smtClean="0"/>
              <a:t>особенности:</a:t>
            </a:r>
          </a:p>
          <a:p>
            <a:r>
              <a:rPr lang="ru-RU" sz="2400" dirty="0"/>
              <a:t>нечётное число фронтальных колонн (большая редкость для греческих храмов</a:t>
            </a:r>
            <a:r>
              <a:rPr lang="ru-RU" sz="2400" dirty="0" smtClean="0"/>
              <a:t>)</a:t>
            </a:r>
          </a:p>
          <a:p>
            <a:r>
              <a:rPr lang="ru-RU" sz="2400" dirty="0"/>
              <a:t>ярко выраженное утолщение стволов колонн </a:t>
            </a:r>
            <a:r>
              <a:rPr lang="ru-RU" sz="2400" dirty="0" smtClean="0"/>
              <a:t>храма</a:t>
            </a:r>
          </a:p>
          <a:p>
            <a:r>
              <a:rPr lang="ru-RU" sz="2400" dirty="0"/>
              <a:t>наличие утолщения у пилястров (антов</a:t>
            </a:r>
            <a:r>
              <a:rPr lang="ru-RU" sz="2400" dirty="0" smtClean="0"/>
              <a:t>)</a:t>
            </a:r>
          </a:p>
          <a:p>
            <a:r>
              <a:rPr lang="ru-RU" sz="2400" dirty="0"/>
              <a:t>низкие эхины капителей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5" y="1268760"/>
            <a:ext cx="4098032" cy="30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1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7924800" cy="4114800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/>
              <a:t>«Дорическая архитектура является здесь в разгаре борьбы с тяжестью камня. </a:t>
            </a:r>
            <a:r>
              <a:rPr lang="ru-RU" i="1" dirty="0" smtClean="0"/>
              <a:t>Колонны </a:t>
            </a:r>
            <a:r>
              <a:rPr lang="ru-RU" i="1" dirty="0"/>
              <a:t>слишком толсты и низки, слишком близко поставлены друг от </a:t>
            </a:r>
            <a:r>
              <a:rPr lang="ru-RU" i="1" dirty="0" smtClean="0"/>
              <a:t>друга. </a:t>
            </a:r>
            <a:r>
              <a:rPr lang="ru-RU" i="1" dirty="0"/>
              <a:t>Диаметр их основания слишком велик по сравнению с верхним диаметром. </a:t>
            </a:r>
            <a:r>
              <a:rPr lang="ru-RU" i="1" dirty="0" smtClean="0"/>
              <a:t>Сильно </a:t>
            </a:r>
            <a:r>
              <a:rPr lang="ru-RU" i="1" dirty="0"/>
              <a:t>выступающие дорические капители выдают ту же преобладающую заботу о достаточной прочности, то же поглощение первой архитектурной задачей, преодолением веса. Но в этом как раз и заключается сила ранней дорической а</a:t>
            </a:r>
            <a:r>
              <a:rPr lang="ru-RU" i="1" dirty="0" smtClean="0"/>
              <a:t>рхитектуры»</a:t>
            </a:r>
          </a:p>
          <a:p>
            <a:pPr marL="0" indent="0" algn="r">
              <a:buNone/>
            </a:pPr>
            <a:r>
              <a:rPr lang="ru-RU" i="1" dirty="0" smtClean="0"/>
              <a:t>(</a:t>
            </a:r>
            <a:r>
              <a:rPr lang="ru-RU" i="1" dirty="0" err="1" smtClean="0"/>
              <a:t>С.В.Муратов</a:t>
            </a:r>
            <a:r>
              <a:rPr lang="ru-RU" i="1" dirty="0" smtClean="0"/>
              <a:t>)</a:t>
            </a:r>
          </a:p>
          <a:p>
            <a:pPr marL="0" indent="0" algn="r">
              <a:buNone/>
            </a:pP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25" y="2636912"/>
            <a:ext cx="5976664" cy="399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3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834608" cy="724942"/>
          </a:xfrm>
        </p:spPr>
        <p:txBody>
          <a:bodyPr/>
          <a:lstStyle/>
          <a:p>
            <a:r>
              <a:rPr lang="ru-RU" dirty="0"/>
              <a:t>Храм Посейдона (Храм Геры II)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7924800" cy="1396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Храм </a:t>
            </a:r>
            <a:r>
              <a:rPr lang="ru-RU" dirty="0"/>
              <a:t>Геры </a:t>
            </a:r>
            <a:r>
              <a:rPr lang="en-US" dirty="0" smtClean="0"/>
              <a:t>II </a:t>
            </a:r>
            <a:r>
              <a:rPr lang="ru-RU" dirty="0" smtClean="0"/>
              <a:t>построен </a:t>
            </a:r>
            <a:r>
              <a:rPr lang="ru-RU" dirty="0"/>
              <a:t>примерно на 100 лет позже первого </a:t>
            </a:r>
            <a:r>
              <a:rPr lang="ru-RU" dirty="0" smtClean="0"/>
              <a:t>храма. Этот </a:t>
            </a:r>
            <a:r>
              <a:rPr lang="ru-RU" dirty="0"/>
              <a:t>храм также ориентирован по оси запад-восток. Фронтальных колонн 6, боковых – 14. Мощные колонны выглядят более стройными за счёт увеличения числа канелюр. Храм Геры II сохранился лучше других храмов </a:t>
            </a:r>
            <a:r>
              <a:rPr lang="ru-RU" dirty="0" err="1"/>
              <a:t>Пестума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71" y="2492896"/>
            <a:ext cx="6912768" cy="405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852936"/>
            <a:ext cx="7924800" cy="1143000"/>
          </a:xfrm>
        </p:spPr>
        <p:txBody>
          <a:bodyPr/>
          <a:lstStyle/>
          <a:p>
            <a:r>
              <a:rPr lang="ru-RU" sz="5400" b="1" dirty="0" smtClean="0">
                <a:latin typeface="Monotype Corsiva" pitchFamily="66" charset="0"/>
              </a:rPr>
              <a:t>Спасибо за внимание!</a:t>
            </a:r>
            <a:endParaRPr lang="ru-RU" sz="5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</TotalTime>
  <Words>220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«Храм богини геры в пестуме»</vt:lpstr>
      <vt:lpstr>Храм Геры (Храм Геры I) </vt:lpstr>
      <vt:lpstr>Презентация PowerPoint</vt:lpstr>
      <vt:lpstr>Презентация PowerPoint</vt:lpstr>
      <vt:lpstr>Храм Посейдона (Храм Геры II)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«Храм богини геры в пестуме»</dc:title>
  <dc:creator>Детсад</dc:creator>
  <cp:lastModifiedBy>Детсад</cp:lastModifiedBy>
  <cp:revision>3</cp:revision>
  <dcterms:created xsi:type="dcterms:W3CDTF">2013-10-27T09:08:56Z</dcterms:created>
  <dcterms:modified xsi:type="dcterms:W3CDTF">2013-10-27T09:30:12Z</dcterms:modified>
</cp:coreProperties>
</file>