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 id="263" r:id="rId9"/>
    <p:sldId id="272" r:id="rId10"/>
    <p:sldId id="264" r:id="rId11"/>
    <p:sldId id="273" r:id="rId12"/>
    <p:sldId id="265" r:id="rId13"/>
    <p:sldId id="266" r:id="rId14"/>
    <p:sldId id="267" r:id="rId15"/>
    <p:sldId id="268" r:id="rId16"/>
    <p:sldId id="269" r:id="rId17"/>
    <p:sldId id="270" r:id="rId18"/>
    <p:sldId id="271"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65" autoAdjust="0"/>
  </p:normalViewPr>
  <p:slideViewPr>
    <p:cSldViewPr>
      <p:cViewPr varScale="1">
        <p:scale>
          <a:sx n="97" d="100"/>
          <a:sy n="97" d="100"/>
        </p:scale>
        <p:origin x="-7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ata3.xml.rels><?xml version="1.0" encoding="UTF-8" standalone="yes"?>
<Relationships xmlns="http://schemas.openxmlformats.org/package/2006/relationships"><Relationship Id="rId1" Type="http://schemas.openxmlformats.org/officeDocument/2006/relationships/image" Target="../media/image3.png"/></Relationships>
</file>

<file path=ppt/diagrams/_rels/data4.xml.rels><?xml version="1.0" encoding="UTF-8" standalone="yes"?>
<Relationships xmlns="http://schemas.openxmlformats.org/package/2006/relationships"><Relationship Id="rId1" Type="http://schemas.openxmlformats.org/officeDocument/2006/relationships/image" Target="../media/image3.png"/></Relationships>
</file>

<file path=ppt/diagrams/_rels/data5.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EC8A8D-FD3B-4C5B-B676-6F5860B254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0281B159-B0DF-4A6F-A25E-0408019D69D6}">
      <dgm:prSet phldrT="[Текст]"/>
      <dgm:spPr/>
      <dgm:t>
        <a:bodyPr/>
        <a:lstStyle/>
        <a:p>
          <a:r>
            <a:rPr lang="ru-RU" dirty="0" smtClean="0"/>
            <a:t>По области деятельности</a:t>
          </a:r>
          <a:endParaRPr lang="ru-RU" dirty="0"/>
        </a:p>
      </dgm:t>
    </dgm:pt>
    <dgm:pt modelId="{BE593809-A805-47A2-B59B-336B2FE780D2}" type="parTrans" cxnId="{81B8967C-DEF9-42A5-8B8D-8C4B585CDFB5}">
      <dgm:prSet/>
      <dgm:spPr/>
      <dgm:t>
        <a:bodyPr/>
        <a:lstStyle/>
        <a:p>
          <a:endParaRPr lang="ru-RU"/>
        </a:p>
      </dgm:t>
    </dgm:pt>
    <dgm:pt modelId="{B93EA0BD-CBA7-4AE0-830A-79C2FD26A9D2}" type="sibTrans" cxnId="{81B8967C-DEF9-42A5-8B8D-8C4B585CDFB5}">
      <dgm:prSet/>
      <dgm:spPr/>
      <dgm:t>
        <a:bodyPr/>
        <a:lstStyle/>
        <a:p>
          <a:endParaRPr lang="ru-RU"/>
        </a:p>
      </dgm:t>
    </dgm:pt>
    <dgm:pt modelId="{96A5941C-2175-4D00-80C8-6B3EA4F3AC76}" type="asst">
      <dgm:prSet phldrT="[Текст]"/>
      <dgm:spPr/>
      <dgm:t>
        <a:bodyPr/>
        <a:lstStyle/>
        <a:p>
          <a:r>
            <a:rPr lang="ru-RU" dirty="0" smtClean="0"/>
            <a:t>Физические</a:t>
          </a:r>
          <a:endParaRPr lang="ru-RU" dirty="0"/>
        </a:p>
      </dgm:t>
    </dgm:pt>
    <dgm:pt modelId="{4B2CD7F6-F142-4665-BB68-36E1064755B4}" type="parTrans" cxnId="{43CEB032-4674-41BA-927A-19270345F790}">
      <dgm:prSet/>
      <dgm:spPr/>
      <dgm:t>
        <a:bodyPr/>
        <a:lstStyle/>
        <a:p>
          <a:endParaRPr lang="ru-RU"/>
        </a:p>
      </dgm:t>
    </dgm:pt>
    <dgm:pt modelId="{6781C95D-DBCE-413A-A1A5-293C56A3120B}" type="sibTrans" cxnId="{43CEB032-4674-41BA-927A-19270345F790}">
      <dgm:prSet/>
      <dgm:spPr/>
      <dgm:t>
        <a:bodyPr/>
        <a:lstStyle/>
        <a:p>
          <a:endParaRPr lang="ru-RU"/>
        </a:p>
      </dgm:t>
    </dgm:pt>
    <dgm:pt modelId="{81501A8E-5A08-442B-9E8F-23C48D54218C}">
      <dgm:prSet phldrT="[Текст]"/>
      <dgm:spPr/>
      <dgm:t>
        <a:bodyPr/>
        <a:lstStyle/>
        <a:p>
          <a:r>
            <a:rPr lang="ru-RU" dirty="0" smtClean="0"/>
            <a:t>Интеллектуальные</a:t>
          </a:r>
          <a:endParaRPr lang="ru-RU" dirty="0"/>
        </a:p>
      </dgm:t>
    </dgm:pt>
    <dgm:pt modelId="{C753ACEB-1911-4550-95BB-222A2FA779DB}" type="parTrans" cxnId="{338C28B1-01D8-4062-BE71-9528B7F46884}">
      <dgm:prSet/>
      <dgm:spPr>
        <a:blipFill rotWithShape="0">
          <a:blip xmlns:r="http://schemas.openxmlformats.org/officeDocument/2006/relationships" r:embed="rId1"/>
          <a:stretch>
            <a:fillRect/>
          </a:stretch>
        </a:blipFill>
      </dgm:spPr>
      <dgm:t>
        <a:bodyPr/>
        <a:lstStyle/>
        <a:p>
          <a:endParaRPr lang="ru-RU"/>
        </a:p>
      </dgm:t>
    </dgm:pt>
    <dgm:pt modelId="{701015C0-2CDA-4895-AA72-6E8248F01B06}" type="sibTrans" cxnId="{338C28B1-01D8-4062-BE71-9528B7F46884}">
      <dgm:prSet/>
      <dgm:spPr/>
      <dgm:t>
        <a:bodyPr/>
        <a:lstStyle/>
        <a:p>
          <a:endParaRPr lang="ru-RU"/>
        </a:p>
      </dgm:t>
    </dgm:pt>
    <dgm:pt modelId="{C6C78DC8-C861-4DE1-AAF2-E445CEE54481}">
      <dgm:prSet phldrT="[Текст]"/>
      <dgm:spPr/>
      <dgm:t>
        <a:bodyPr/>
        <a:lstStyle/>
        <a:p>
          <a:r>
            <a:rPr lang="ru-RU" dirty="0" smtClean="0"/>
            <a:t>Трудовые</a:t>
          </a:r>
          <a:endParaRPr lang="ru-RU" dirty="0"/>
        </a:p>
      </dgm:t>
    </dgm:pt>
    <dgm:pt modelId="{36DF834A-B47A-4FB6-B94B-C40689A4EF4C}" type="parTrans" cxnId="{44817E01-FA45-4813-A37E-33F8AB656041}">
      <dgm:prSet/>
      <dgm:spPr/>
      <dgm:t>
        <a:bodyPr/>
        <a:lstStyle/>
        <a:p>
          <a:endParaRPr lang="ru-RU"/>
        </a:p>
      </dgm:t>
    </dgm:pt>
    <dgm:pt modelId="{BD5448A0-5DB1-44F7-A685-4D5812CFF471}" type="sibTrans" cxnId="{44817E01-FA45-4813-A37E-33F8AB656041}">
      <dgm:prSet/>
      <dgm:spPr/>
      <dgm:t>
        <a:bodyPr/>
        <a:lstStyle/>
        <a:p>
          <a:endParaRPr lang="ru-RU"/>
        </a:p>
      </dgm:t>
    </dgm:pt>
    <dgm:pt modelId="{8283CEA9-E16F-49A5-99CB-C4DDDBA23E2A}">
      <dgm:prSet/>
      <dgm:spPr/>
      <dgm:t>
        <a:bodyPr/>
        <a:lstStyle/>
        <a:p>
          <a:r>
            <a:rPr lang="ru-RU" dirty="0" smtClean="0"/>
            <a:t>Психологические</a:t>
          </a:r>
          <a:endParaRPr lang="ru-RU" dirty="0"/>
        </a:p>
      </dgm:t>
    </dgm:pt>
    <dgm:pt modelId="{ECE7D753-A70E-4269-A641-1944358C4764}" type="parTrans" cxnId="{BA66188F-31E5-4BE5-8F61-89DEF7915023}">
      <dgm:prSet/>
      <dgm:spPr/>
      <dgm:t>
        <a:bodyPr/>
        <a:lstStyle/>
        <a:p>
          <a:endParaRPr lang="ru-RU"/>
        </a:p>
      </dgm:t>
    </dgm:pt>
    <dgm:pt modelId="{1DD4C3AA-0B77-4A18-B656-B7EBDB103861}" type="sibTrans" cxnId="{BA66188F-31E5-4BE5-8F61-89DEF7915023}">
      <dgm:prSet/>
      <dgm:spPr/>
      <dgm:t>
        <a:bodyPr/>
        <a:lstStyle/>
        <a:p>
          <a:endParaRPr lang="ru-RU"/>
        </a:p>
      </dgm:t>
    </dgm:pt>
    <dgm:pt modelId="{4A6F1B57-30EF-46B1-9B5C-810519FD5D1A}">
      <dgm:prSet/>
      <dgm:spPr/>
      <dgm:t>
        <a:bodyPr/>
        <a:lstStyle/>
        <a:p>
          <a:r>
            <a:rPr lang="ru-RU" dirty="0" smtClean="0"/>
            <a:t>Социальные</a:t>
          </a:r>
          <a:endParaRPr lang="ru-RU" dirty="0"/>
        </a:p>
      </dgm:t>
    </dgm:pt>
    <dgm:pt modelId="{71650BDB-9B8D-4BC9-B759-47B129547226}" type="parTrans" cxnId="{83020B55-20D2-4222-8841-28DC2DF08417}">
      <dgm:prSet/>
      <dgm:spPr/>
      <dgm:t>
        <a:bodyPr/>
        <a:lstStyle/>
        <a:p>
          <a:endParaRPr lang="ru-RU"/>
        </a:p>
      </dgm:t>
    </dgm:pt>
    <dgm:pt modelId="{272FC468-4EE4-4CB3-926C-563663E150F9}" type="sibTrans" cxnId="{83020B55-20D2-4222-8841-28DC2DF08417}">
      <dgm:prSet/>
      <dgm:spPr/>
      <dgm:t>
        <a:bodyPr/>
        <a:lstStyle/>
        <a:p>
          <a:endParaRPr lang="ru-RU"/>
        </a:p>
      </dgm:t>
    </dgm:pt>
    <dgm:pt modelId="{2E3D40C4-51E3-4948-964D-B207BD4DA537}" type="pres">
      <dgm:prSet presAssocID="{25EC8A8D-FD3B-4C5B-B676-6F5860B25408}" presName="diagram" presStyleCnt="0">
        <dgm:presLayoutVars>
          <dgm:chPref val="1"/>
          <dgm:dir/>
          <dgm:animOne val="branch"/>
          <dgm:animLvl val="lvl"/>
          <dgm:resizeHandles val="exact"/>
        </dgm:presLayoutVars>
      </dgm:prSet>
      <dgm:spPr/>
      <dgm:t>
        <a:bodyPr/>
        <a:lstStyle/>
        <a:p>
          <a:endParaRPr lang="ru-RU"/>
        </a:p>
      </dgm:t>
    </dgm:pt>
    <dgm:pt modelId="{4817CABE-5E72-4BB2-918E-2069CE7F78F5}" type="pres">
      <dgm:prSet presAssocID="{0281B159-B0DF-4A6F-A25E-0408019D69D6}" presName="root1" presStyleCnt="0"/>
      <dgm:spPr/>
    </dgm:pt>
    <dgm:pt modelId="{C1067095-4969-4509-B30F-0699BBDD5EDA}" type="pres">
      <dgm:prSet presAssocID="{0281B159-B0DF-4A6F-A25E-0408019D69D6}" presName="LevelOneTextNode" presStyleLbl="node0" presStyleIdx="0" presStyleCnt="1" custScaleX="54063" custScaleY="70914">
        <dgm:presLayoutVars>
          <dgm:chPref val="3"/>
        </dgm:presLayoutVars>
      </dgm:prSet>
      <dgm:spPr/>
      <dgm:t>
        <a:bodyPr/>
        <a:lstStyle/>
        <a:p>
          <a:endParaRPr lang="ru-RU"/>
        </a:p>
      </dgm:t>
    </dgm:pt>
    <dgm:pt modelId="{48CACA57-55C0-4C5A-9289-295E6EEA4627}" type="pres">
      <dgm:prSet presAssocID="{0281B159-B0DF-4A6F-A25E-0408019D69D6}" presName="level2hierChild" presStyleCnt="0"/>
      <dgm:spPr/>
    </dgm:pt>
    <dgm:pt modelId="{5444E7F6-F90D-43AA-82E5-8B56BF47DD28}" type="pres">
      <dgm:prSet presAssocID="{4B2CD7F6-F142-4665-BB68-36E1064755B4}" presName="conn2-1" presStyleLbl="parChTrans1D2" presStyleIdx="0" presStyleCnt="5"/>
      <dgm:spPr/>
      <dgm:t>
        <a:bodyPr/>
        <a:lstStyle/>
        <a:p>
          <a:endParaRPr lang="ru-RU"/>
        </a:p>
      </dgm:t>
    </dgm:pt>
    <dgm:pt modelId="{15DE0FB6-77A6-4B31-A93B-09E44A909CB2}" type="pres">
      <dgm:prSet presAssocID="{4B2CD7F6-F142-4665-BB68-36E1064755B4}" presName="connTx" presStyleLbl="parChTrans1D2" presStyleIdx="0" presStyleCnt="5"/>
      <dgm:spPr/>
      <dgm:t>
        <a:bodyPr/>
        <a:lstStyle/>
        <a:p>
          <a:endParaRPr lang="ru-RU"/>
        </a:p>
      </dgm:t>
    </dgm:pt>
    <dgm:pt modelId="{DC672157-4782-4664-AE9E-0ED12E382A2E}" type="pres">
      <dgm:prSet presAssocID="{96A5941C-2175-4D00-80C8-6B3EA4F3AC76}" presName="root2" presStyleCnt="0"/>
      <dgm:spPr/>
    </dgm:pt>
    <dgm:pt modelId="{51FDB00F-5C4D-4280-84B5-744251D827C7}" type="pres">
      <dgm:prSet presAssocID="{96A5941C-2175-4D00-80C8-6B3EA4F3AC76}" presName="LevelTwoTextNode" presStyleLbl="asst1" presStyleIdx="0" presStyleCnt="1" custScaleY="23306">
        <dgm:presLayoutVars>
          <dgm:chPref val="3"/>
        </dgm:presLayoutVars>
      </dgm:prSet>
      <dgm:spPr/>
      <dgm:t>
        <a:bodyPr/>
        <a:lstStyle/>
        <a:p>
          <a:endParaRPr lang="ru-RU"/>
        </a:p>
      </dgm:t>
    </dgm:pt>
    <dgm:pt modelId="{E32C44A7-1A7C-4A6F-A591-8E50702A468E}" type="pres">
      <dgm:prSet presAssocID="{96A5941C-2175-4D00-80C8-6B3EA4F3AC76}" presName="level3hierChild" presStyleCnt="0"/>
      <dgm:spPr/>
    </dgm:pt>
    <dgm:pt modelId="{DD73A37E-A624-4FCB-AA04-60D9C212C127}" type="pres">
      <dgm:prSet presAssocID="{C753ACEB-1911-4550-95BB-222A2FA779DB}" presName="conn2-1" presStyleLbl="parChTrans1D2" presStyleIdx="1" presStyleCnt="5"/>
      <dgm:spPr/>
      <dgm:t>
        <a:bodyPr/>
        <a:lstStyle/>
        <a:p>
          <a:endParaRPr lang="ru-RU"/>
        </a:p>
      </dgm:t>
    </dgm:pt>
    <dgm:pt modelId="{9D2E0352-34B7-4714-AF2A-E7732E0A1C07}" type="pres">
      <dgm:prSet presAssocID="{C753ACEB-1911-4550-95BB-222A2FA779DB}" presName="connTx" presStyleLbl="parChTrans1D2" presStyleIdx="1" presStyleCnt="5"/>
      <dgm:spPr/>
      <dgm:t>
        <a:bodyPr/>
        <a:lstStyle/>
        <a:p>
          <a:endParaRPr lang="ru-RU"/>
        </a:p>
      </dgm:t>
    </dgm:pt>
    <dgm:pt modelId="{75AE7289-5C3C-4CD3-9E0A-C8A134ACDB74}" type="pres">
      <dgm:prSet presAssocID="{81501A8E-5A08-442B-9E8F-23C48D54218C}" presName="root2" presStyleCnt="0"/>
      <dgm:spPr/>
    </dgm:pt>
    <dgm:pt modelId="{A8F1540C-81F8-4C48-9DF6-11EEB81644E0}" type="pres">
      <dgm:prSet presAssocID="{81501A8E-5A08-442B-9E8F-23C48D54218C}" presName="LevelTwoTextNode" presStyleLbl="node2" presStyleIdx="0" presStyleCnt="4" custScaleY="20247">
        <dgm:presLayoutVars>
          <dgm:chPref val="3"/>
        </dgm:presLayoutVars>
      </dgm:prSet>
      <dgm:spPr/>
      <dgm:t>
        <a:bodyPr/>
        <a:lstStyle/>
        <a:p>
          <a:endParaRPr lang="ru-RU"/>
        </a:p>
      </dgm:t>
    </dgm:pt>
    <dgm:pt modelId="{294CA007-239F-4D68-8294-05F5842F0EC5}" type="pres">
      <dgm:prSet presAssocID="{81501A8E-5A08-442B-9E8F-23C48D54218C}" presName="level3hierChild" presStyleCnt="0"/>
      <dgm:spPr/>
    </dgm:pt>
    <dgm:pt modelId="{3A683BFE-7C1C-40B3-9D7D-4BBE33A06F05}" type="pres">
      <dgm:prSet presAssocID="{36DF834A-B47A-4FB6-B94B-C40689A4EF4C}" presName="conn2-1" presStyleLbl="parChTrans1D2" presStyleIdx="2" presStyleCnt="5"/>
      <dgm:spPr/>
      <dgm:t>
        <a:bodyPr/>
        <a:lstStyle/>
        <a:p>
          <a:endParaRPr lang="ru-RU"/>
        </a:p>
      </dgm:t>
    </dgm:pt>
    <dgm:pt modelId="{F6B92E94-8D13-4B70-9DB3-729B4AF3E213}" type="pres">
      <dgm:prSet presAssocID="{36DF834A-B47A-4FB6-B94B-C40689A4EF4C}" presName="connTx" presStyleLbl="parChTrans1D2" presStyleIdx="2" presStyleCnt="5"/>
      <dgm:spPr/>
      <dgm:t>
        <a:bodyPr/>
        <a:lstStyle/>
        <a:p>
          <a:endParaRPr lang="ru-RU"/>
        </a:p>
      </dgm:t>
    </dgm:pt>
    <dgm:pt modelId="{91623AD9-565E-4C41-9956-3447A99D8F3B}" type="pres">
      <dgm:prSet presAssocID="{C6C78DC8-C861-4DE1-AAF2-E445CEE54481}" presName="root2" presStyleCnt="0"/>
      <dgm:spPr/>
    </dgm:pt>
    <dgm:pt modelId="{D82ED38D-2259-4A94-86A7-4A64EE6F821D}" type="pres">
      <dgm:prSet presAssocID="{C6C78DC8-C861-4DE1-AAF2-E445CEE54481}" presName="LevelTwoTextNode" presStyleLbl="node2" presStyleIdx="1" presStyleCnt="4" custScaleY="23129">
        <dgm:presLayoutVars>
          <dgm:chPref val="3"/>
        </dgm:presLayoutVars>
      </dgm:prSet>
      <dgm:spPr/>
      <dgm:t>
        <a:bodyPr/>
        <a:lstStyle/>
        <a:p>
          <a:endParaRPr lang="ru-RU"/>
        </a:p>
      </dgm:t>
    </dgm:pt>
    <dgm:pt modelId="{547F9B2E-6BB9-4254-8129-A19E0EFAF173}" type="pres">
      <dgm:prSet presAssocID="{C6C78DC8-C861-4DE1-AAF2-E445CEE54481}" presName="level3hierChild" presStyleCnt="0"/>
      <dgm:spPr/>
    </dgm:pt>
    <dgm:pt modelId="{FE65F20F-AF77-4943-900B-59E9D44B5190}" type="pres">
      <dgm:prSet presAssocID="{71650BDB-9B8D-4BC9-B759-47B129547226}" presName="conn2-1" presStyleLbl="parChTrans1D2" presStyleIdx="3" presStyleCnt="5"/>
      <dgm:spPr/>
      <dgm:t>
        <a:bodyPr/>
        <a:lstStyle/>
        <a:p>
          <a:endParaRPr lang="ru-RU"/>
        </a:p>
      </dgm:t>
    </dgm:pt>
    <dgm:pt modelId="{FB8AEC2B-7F60-48BF-AF7E-076C4BFE8CA4}" type="pres">
      <dgm:prSet presAssocID="{71650BDB-9B8D-4BC9-B759-47B129547226}" presName="connTx" presStyleLbl="parChTrans1D2" presStyleIdx="3" presStyleCnt="5"/>
      <dgm:spPr/>
      <dgm:t>
        <a:bodyPr/>
        <a:lstStyle/>
        <a:p>
          <a:endParaRPr lang="ru-RU"/>
        </a:p>
      </dgm:t>
    </dgm:pt>
    <dgm:pt modelId="{E9373825-7AD0-4DB2-9736-1A4C430BDFA2}" type="pres">
      <dgm:prSet presAssocID="{4A6F1B57-30EF-46B1-9B5C-810519FD5D1A}" presName="root2" presStyleCnt="0"/>
      <dgm:spPr/>
    </dgm:pt>
    <dgm:pt modelId="{E311657F-EA1B-4F27-A2E7-CC8D8CC194F7}" type="pres">
      <dgm:prSet presAssocID="{4A6F1B57-30EF-46B1-9B5C-810519FD5D1A}" presName="LevelTwoTextNode" presStyleLbl="node2" presStyleIdx="2" presStyleCnt="4" custScaleY="18347">
        <dgm:presLayoutVars>
          <dgm:chPref val="3"/>
        </dgm:presLayoutVars>
      </dgm:prSet>
      <dgm:spPr/>
      <dgm:t>
        <a:bodyPr/>
        <a:lstStyle/>
        <a:p>
          <a:endParaRPr lang="ru-RU"/>
        </a:p>
      </dgm:t>
    </dgm:pt>
    <dgm:pt modelId="{1987C017-F230-4785-AD68-2015E3FF338B}" type="pres">
      <dgm:prSet presAssocID="{4A6F1B57-30EF-46B1-9B5C-810519FD5D1A}" presName="level3hierChild" presStyleCnt="0"/>
      <dgm:spPr/>
    </dgm:pt>
    <dgm:pt modelId="{CB042AEE-C11B-496E-BB1F-8B35233DAA98}" type="pres">
      <dgm:prSet presAssocID="{ECE7D753-A70E-4269-A641-1944358C4764}" presName="conn2-1" presStyleLbl="parChTrans1D2" presStyleIdx="4" presStyleCnt="5"/>
      <dgm:spPr/>
      <dgm:t>
        <a:bodyPr/>
        <a:lstStyle/>
        <a:p>
          <a:endParaRPr lang="ru-RU"/>
        </a:p>
      </dgm:t>
    </dgm:pt>
    <dgm:pt modelId="{8E94300B-A32F-4B96-9D92-C676A3D2428F}" type="pres">
      <dgm:prSet presAssocID="{ECE7D753-A70E-4269-A641-1944358C4764}" presName="connTx" presStyleLbl="parChTrans1D2" presStyleIdx="4" presStyleCnt="5"/>
      <dgm:spPr/>
      <dgm:t>
        <a:bodyPr/>
        <a:lstStyle/>
        <a:p>
          <a:endParaRPr lang="ru-RU"/>
        </a:p>
      </dgm:t>
    </dgm:pt>
    <dgm:pt modelId="{31E25C10-D13E-478B-85B6-BD796718EFA8}" type="pres">
      <dgm:prSet presAssocID="{8283CEA9-E16F-49A5-99CB-C4DDDBA23E2A}" presName="root2" presStyleCnt="0"/>
      <dgm:spPr/>
    </dgm:pt>
    <dgm:pt modelId="{4A15F1B3-1674-4004-8EC4-CBE5C64EB577}" type="pres">
      <dgm:prSet presAssocID="{8283CEA9-E16F-49A5-99CB-C4DDDBA23E2A}" presName="LevelTwoTextNode" presStyleLbl="node2" presStyleIdx="3" presStyleCnt="4" custScaleY="20437">
        <dgm:presLayoutVars>
          <dgm:chPref val="3"/>
        </dgm:presLayoutVars>
      </dgm:prSet>
      <dgm:spPr/>
      <dgm:t>
        <a:bodyPr/>
        <a:lstStyle/>
        <a:p>
          <a:endParaRPr lang="ru-RU"/>
        </a:p>
      </dgm:t>
    </dgm:pt>
    <dgm:pt modelId="{C183D2AA-5015-4603-98E5-01791B5338CD}" type="pres">
      <dgm:prSet presAssocID="{8283CEA9-E16F-49A5-99CB-C4DDDBA23E2A}" presName="level3hierChild" presStyleCnt="0"/>
      <dgm:spPr/>
    </dgm:pt>
  </dgm:ptLst>
  <dgm:cxnLst>
    <dgm:cxn modelId="{98A3E5F4-0F83-49FB-BE24-D29A05018207}" type="presOf" srcId="{36DF834A-B47A-4FB6-B94B-C40689A4EF4C}" destId="{3A683BFE-7C1C-40B3-9D7D-4BBE33A06F05}" srcOrd="0" destOrd="0" presId="urn:microsoft.com/office/officeart/2005/8/layout/hierarchy2"/>
    <dgm:cxn modelId="{173EAA90-7A34-4463-B730-810FCCFAFAAF}" type="presOf" srcId="{ECE7D753-A70E-4269-A641-1944358C4764}" destId="{CB042AEE-C11B-496E-BB1F-8B35233DAA98}" srcOrd="0" destOrd="0" presId="urn:microsoft.com/office/officeart/2005/8/layout/hierarchy2"/>
    <dgm:cxn modelId="{ED32E921-7852-40F2-9250-77B68E3EB37F}" type="presOf" srcId="{71650BDB-9B8D-4BC9-B759-47B129547226}" destId="{FB8AEC2B-7F60-48BF-AF7E-076C4BFE8CA4}" srcOrd="1" destOrd="0" presId="urn:microsoft.com/office/officeart/2005/8/layout/hierarchy2"/>
    <dgm:cxn modelId="{9D644CC0-800F-4AC7-83D1-42459085675A}" type="presOf" srcId="{71650BDB-9B8D-4BC9-B759-47B129547226}" destId="{FE65F20F-AF77-4943-900B-59E9D44B5190}" srcOrd="0" destOrd="0" presId="urn:microsoft.com/office/officeart/2005/8/layout/hierarchy2"/>
    <dgm:cxn modelId="{2F50A6D5-BF2C-4EDF-AD55-BF4727E7AE71}" type="presOf" srcId="{36DF834A-B47A-4FB6-B94B-C40689A4EF4C}" destId="{F6B92E94-8D13-4B70-9DB3-729B4AF3E213}" srcOrd="1" destOrd="0" presId="urn:microsoft.com/office/officeart/2005/8/layout/hierarchy2"/>
    <dgm:cxn modelId="{95B6A749-6851-4679-BCC8-D3746B2F2709}" type="presOf" srcId="{4B2CD7F6-F142-4665-BB68-36E1064755B4}" destId="{15DE0FB6-77A6-4B31-A93B-09E44A909CB2}" srcOrd="1" destOrd="0" presId="urn:microsoft.com/office/officeart/2005/8/layout/hierarchy2"/>
    <dgm:cxn modelId="{C7DBAECA-51D9-45FC-81A2-6EC2CCBE42F1}" type="presOf" srcId="{96A5941C-2175-4D00-80C8-6B3EA4F3AC76}" destId="{51FDB00F-5C4D-4280-84B5-744251D827C7}" srcOrd="0" destOrd="0" presId="urn:microsoft.com/office/officeart/2005/8/layout/hierarchy2"/>
    <dgm:cxn modelId="{A186A79C-5F71-4129-BA7F-EF11E07AB056}" type="presOf" srcId="{25EC8A8D-FD3B-4C5B-B676-6F5860B25408}" destId="{2E3D40C4-51E3-4948-964D-B207BD4DA537}" srcOrd="0" destOrd="0" presId="urn:microsoft.com/office/officeart/2005/8/layout/hierarchy2"/>
    <dgm:cxn modelId="{941CDD67-FDB4-4108-B96D-C10D793252B6}" type="presOf" srcId="{8283CEA9-E16F-49A5-99CB-C4DDDBA23E2A}" destId="{4A15F1B3-1674-4004-8EC4-CBE5C64EB577}" srcOrd="0" destOrd="0" presId="urn:microsoft.com/office/officeart/2005/8/layout/hierarchy2"/>
    <dgm:cxn modelId="{F0DDA265-6BEB-4577-8A53-0D17D1D26043}" type="presOf" srcId="{0281B159-B0DF-4A6F-A25E-0408019D69D6}" destId="{C1067095-4969-4509-B30F-0699BBDD5EDA}" srcOrd="0" destOrd="0" presId="urn:microsoft.com/office/officeart/2005/8/layout/hierarchy2"/>
    <dgm:cxn modelId="{BA66188F-31E5-4BE5-8F61-89DEF7915023}" srcId="{0281B159-B0DF-4A6F-A25E-0408019D69D6}" destId="{8283CEA9-E16F-49A5-99CB-C4DDDBA23E2A}" srcOrd="4" destOrd="0" parTransId="{ECE7D753-A70E-4269-A641-1944358C4764}" sibTransId="{1DD4C3AA-0B77-4A18-B656-B7EBDB103861}"/>
    <dgm:cxn modelId="{DE924944-E0C6-492B-8A83-A23D083541F3}" type="presOf" srcId="{C753ACEB-1911-4550-95BB-222A2FA779DB}" destId="{9D2E0352-34B7-4714-AF2A-E7732E0A1C07}" srcOrd="1" destOrd="0" presId="urn:microsoft.com/office/officeart/2005/8/layout/hierarchy2"/>
    <dgm:cxn modelId="{83020B55-20D2-4222-8841-28DC2DF08417}" srcId="{0281B159-B0DF-4A6F-A25E-0408019D69D6}" destId="{4A6F1B57-30EF-46B1-9B5C-810519FD5D1A}" srcOrd="3" destOrd="0" parTransId="{71650BDB-9B8D-4BC9-B759-47B129547226}" sibTransId="{272FC468-4EE4-4CB3-926C-563663E150F9}"/>
    <dgm:cxn modelId="{F96A584B-C89B-4615-8CBF-4DBC98C922C8}" type="presOf" srcId="{C753ACEB-1911-4550-95BB-222A2FA779DB}" destId="{DD73A37E-A624-4FCB-AA04-60D9C212C127}" srcOrd="0" destOrd="0" presId="urn:microsoft.com/office/officeart/2005/8/layout/hierarchy2"/>
    <dgm:cxn modelId="{44817E01-FA45-4813-A37E-33F8AB656041}" srcId="{0281B159-B0DF-4A6F-A25E-0408019D69D6}" destId="{C6C78DC8-C861-4DE1-AAF2-E445CEE54481}" srcOrd="2" destOrd="0" parTransId="{36DF834A-B47A-4FB6-B94B-C40689A4EF4C}" sibTransId="{BD5448A0-5DB1-44F7-A685-4D5812CFF471}"/>
    <dgm:cxn modelId="{6D7F06AE-593F-489D-86B2-D9218A986AAD}" type="presOf" srcId="{81501A8E-5A08-442B-9E8F-23C48D54218C}" destId="{A8F1540C-81F8-4C48-9DF6-11EEB81644E0}" srcOrd="0" destOrd="0" presId="urn:microsoft.com/office/officeart/2005/8/layout/hierarchy2"/>
    <dgm:cxn modelId="{E1CC01B0-67A5-4D09-B127-51285869DAD6}" type="presOf" srcId="{4B2CD7F6-F142-4665-BB68-36E1064755B4}" destId="{5444E7F6-F90D-43AA-82E5-8B56BF47DD28}" srcOrd="0" destOrd="0" presId="urn:microsoft.com/office/officeart/2005/8/layout/hierarchy2"/>
    <dgm:cxn modelId="{43CEB032-4674-41BA-927A-19270345F790}" srcId="{0281B159-B0DF-4A6F-A25E-0408019D69D6}" destId="{96A5941C-2175-4D00-80C8-6B3EA4F3AC76}" srcOrd="0" destOrd="0" parTransId="{4B2CD7F6-F142-4665-BB68-36E1064755B4}" sibTransId="{6781C95D-DBCE-413A-A1A5-293C56A3120B}"/>
    <dgm:cxn modelId="{4BA0E4C5-42FD-4103-93C1-BBBBCC08AFB4}" type="presOf" srcId="{ECE7D753-A70E-4269-A641-1944358C4764}" destId="{8E94300B-A32F-4B96-9D92-C676A3D2428F}" srcOrd="1" destOrd="0" presId="urn:microsoft.com/office/officeart/2005/8/layout/hierarchy2"/>
    <dgm:cxn modelId="{8A076E87-39F0-4AF7-9A6B-FA1F2BB4721A}" type="presOf" srcId="{4A6F1B57-30EF-46B1-9B5C-810519FD5D1A}" destId="{E311657F-EA1B-4F27-A2E7-CC8D8CC194F7}" srcOrd="0" destOrd="0" presId="urn:microsoft.com/office/officeart/2005/8/layout/hierarchy2"/>
    <dgm:cxn modelId="{418A31B9-E83B-4F16-9C3B-CC4E186D64D3}" type="presOf" srcId="{C6C78DC8-C861-4DE1-AAF2-E445CEE54481}" destId="{D82ED38D-2259-4A94-86A7-4A64EE6F821D}" srcOrd="0" destOrd="0" presId="urn:microsoft.com/office/officeart/2005/8/layout/hierarchy2"/>
    <dgm:cxn modelId="{81B8967C-DEF9-42A5-8B8D-8C4B585CDFB5}" srcId="{25EC8A8D-FD3B-4C5B-B676-6F5860B25408}" destId="{0281B159-B0DF-4A6F-A25E-0408019D69D6}" srcOrd="0" destOrd="0" parTransId="{BE593809-A805-47A2-B59B-336B2FE780D2}" sibTransId="{B93EA0BD-CBA7-4AE0-830A-79C2FD26A9D2}"/>
    <dgm:cxn modelId="{338C28B1-01D8-4062-BE71-9528B7F46884}" srcId="{0281B159-B0DF-4A6F-A25E-0408019D69D6}" destId="{81501A8E-5A08-442B-9E8F-23C48D54218C}" srcOrd="1" destOrd="0" parTransId="{C753ACEB-1911-4550-95BB-222A2FA779DB}" sibTransId="{701015C0-2CDA-4895-AA72-6E8248F01B06}"/>
    <dgm:cxn modelId="{1E7BDC87-9446-442C-B0A3-37CBD22AEADD}" type="presParOf" srcId="{2E3D40C4-51E3-4948-964D-B207BD4DA537}" destId="{4817CABE-5E72-4BB2-918E-2069CE7F78F5}" srcOrd="0" destOrd="0" presId="urn:microsoft.com/office/officeart/2005/8/layout/hierarchy2"/>
    <dgm:cxn modelId="{3632CB19-3C04-4D8E-96DB-85686DB9881B}" type="presParOf" srcId="{4817CABE-5E72-4BB2-918E-2069CE7F78F5}" destId="{C1067095-4969-4509-B30F-0699BBDD5EDA}" srcOrd="0" destOrd="0" presId="urn:microsoft.com/office/officeart/2005/8/layout/hierarchy2"/>
    <dgm:cxn modelId="{CADF4D22-49D4-4C73-9983-22BECE80A2A2}" type="presParOf" srcId="{4817CABE-5E72-4BB2-918E-2069CE7F78F5}" destId="{48CACA57-55C0-4C5A-9289-295E6EEA4627}" srcOrd="1" destOrd="0" presId="urn:microsoft.com/office/officeart/2005/8/layout/hierarchy2"/>
    <dgm:cxn modelId="{A1FD4277-D703-4BC4-8FF5-594D0784A230}" type="presParOf" srcId="{48CACA57-55C0-4C5A-9289-295E6EEA4627}" destId="{5444E7F6-F90D-43AA-82E5-8B56BF47DD28}" srcOrd="0" destOrd="0" presId="urn:microsoft.com/office/officeart/2005/8/layout/hierarchy2"/>
    <dgm:cxn modelId="{F57EA3FA-B42E-4E5B-A116-E777A7C53A3E}" type="presParOf" srcId="{5444E7F6-F90D-43AA-82E5-8B56BF47DD28}" destId="{15DE0FB6-77A6-4B31-A93B-09E44A909CB2}" srcOrd="0" destOrd="0" presId="urn:microsoft.com/office/officeart/2005/8/layout/hierarchy2"/>
    <dgm:cxn modelId="{3DD2680A-173A-4282-93E8-FAB9C1F8A322}" type="presParOf" srcId="{48CACA57-55C0-4C5A-9289-295E6EEA4627}" destId="{DC672157-4782-4664-AE9E-0ED12E382A2E}" srcOrd="1" destOrd="0" presId="urn:microsoft.com/office/officeart/2005/8/layout/hierarchy2"/>
    <dgm:cxn modelId="{5E42D4BA-8974-49CF-B262-1F897C96DB0E}" type="presParOf" srcId="{DC672157-4782-4664-AE9E-0ED12E382A2E}" destId="{51FDB00F-5C4D-4280-84B5-744251D827C7}" srcOrd="0" destOrd="0" presId="urn:microsoft.com/office/officeart/2005/8/layout/hierarchy2"/>
    <dgm:cxn modelId="{29A88990-A084-41CC-AE0C-9644D0028679}" type="presParOf" srcId="{DC672157-4782-4664-AE9E-0ED12E382A2E}" destId="{E32C44A7-1A7C-4A6F-A591-8E50702A468E}" srcOrd="1" destOrd="0" presId="urn:microsoft.com/office/officeart/2005/8/layout/hierarchy2"/>
    <dgm:cxn modelId="{ACAF5492-72AA-4502-B27D-CBB631BB56C8}" type="presParOf" srcId="{48CACA57-55C0-4C5A-9289-295E6EEA4627}" destId="{DD73A37E-A624-4FCB-AA04-60D9C212C127}" srcOrd="2" destOrd="0" presId="urn:microsoft.com/office/officeart/2005/8/layout/hierarchy2"/>
    <dgm:cxn modelId="{A69182DA-515F-4857-8EFB-633B924178AB}" type="presParOf" srcId="{DD73A37E-A624-4FCB-AA04-60D9C212C127}" destId="{9D2E0352-34B7-4714-AF2A-E7732E0A1C07}" srcOrd="0" destOrd="0" presId="urn:microsoft.com/office/officeart/2005/8/layout/hierarchy2"/>
    <dgm:cxn modelId="{987C47BE-C5FD-44F9-82B3-CB5AA86BC8FF}" type="presParOf" srcId="{48CACA57-55C0-4C5A-9289-295E6EEA4627}" destId="{75AE7289-5C3C-4CD3-9E0A-C8A134ACDB74}" srcOrd="3" destOrd="0" presId="urn:microsoft.com/office/officeart/2005/8/layout/hierarchy2"/>
    <dgm:cxn modelId="{CE9DDF94-42FB-40D0-AB7E-F70811388F33}" type="presParOf" srcId="{75AE7289-5C3C-4CD3-9E0A-C8A134ACDB74}" destId="{A8F1540C-81F8-4C48-9DF6-11EEB81644E0}" srcOrd="0" destOrd="0" presId="urn:microsoft.com/office/officeart/2005/8/layout/hierarchy2"/>
    <dgm:cxn modelId="{204E278E-87A2-4BBC-85FA-D959813A4A90}" type="presParOf" srcId="{75AE7289-5C3C-4CD3-9E0A-C8A134ACDB74}" destId="{294CA007-239F-4D68-8294-05F5842F0EC5}" srcOrd="1" destOrd="0" presId="urn:microsoft.com/office/officeart/2005/8/layout/hierarchy2"/>
    <dgm:cxn modelId="{813AC9E5-76A4-4E63-AD8F-04DB9886573A}" type="presParOf" srcId="{48CACA57-55C0-4C5A-9289-295E6EEA4627}" destId="{3A683BFE-7C1C-40B3-9D7D-4BBE33A06F05}" srcOrd="4" destOrd="0" presId="urn:microsoft.com/office/officeart/2005/8/layout/hierarchy2"/>
    <dgm:cxn modelId="{23D57FA4-9A91-49BA-B2C5-3C656CDC9FA8}" type="presParOf" srcId="{3A683BFE-7C1C-40B3-9D7D-4BBE33A06F05}" destId="{F6B92E94-8D13-4B70-9DB3-729B4AF3E213}" srcOrd="0" destOrd="0" presId="urn:microsoft.com/office/officeart/2005/8/layout/hierarchy2"/>
    <dgm:cxn modelId="{102A0442-4D6C-4BBE-B598-A9D3EF549926}" type="presParOf" srcId="{48CACA57-55C0-4C5A-9289-295E6EEA4627}" destId="{91623AD9-565E-4C41-9956-3447A99D8F3B}" srcOrd="5" destOrd="0" presId="urn:microsoft.com/office/officeart/2005/8/layout/hierarchy2"/>
    <dgm:cxn modelId="{3EB8AB16-4A1C-4D95-87B0-CCD23620FFAF}" type="presParOf" srcId="{91623AD9-565E-4C41-9956-3447A99D8F3B}" destId="{D82ED38D-2259-4A94-86A7-4A64EE6F821D}" srcOrd="0" destOrd="0" presId="urn:microsoft.com/office/officeart/2005/8/layout/hierarchy2"/>
    <dgm:cxn modelId="{24960D2E-2982-4F0D-BF04-249335126686}" type="presParOf" srcId="{91623AD9-565E-4C41-9956-3447A99D8F3B}" destId="{547F9B2E-6BB9-4254-8129-A19E0EFAF173}" srcOrd="1" destOrd="0" presId="urn:microsoft.com/office/officeart/2005/8/layout/hierarchy2"/>
    <dgm:cxn modelId="{F6A8AE29-9670-40D4-B2FD-5BEAB0A1F446}" type="presParOf" srcId="{48CACA57-55C0-4C5A-9289-295E6EEA4627}" destId="{FE65F20F-AF77-4943-900B-59E9D44B5190}" srcOrd="6" destOrd="0" presId="urn:microsoft.com/office/officeart/2005/8/layout/hierarchy2"/>
    <dgm:cxn modelId="{756ABDDD-8577-4DC4-8175-A511AFC07DC7}" type="presParOf" srcId="{FE65F20F-AF77-4943-900B-59E9D44B5190}" destId="{FB8AEC2B-7F60-48BF-AF7E-076C4BFE8CA4}" srcOrd="0" destOrd="0" presId="urn:microsoft.com/office/officeart/2005/8/layout/hierarchy2"/>
    <dgm:cxn modelId="{F2812A38-0E2C-415F-B4CB-D3D27807C3F4}" type="presParOf" srcId="{48CACA57-55C0-4C5A-9289-295E6EEA4627}" destId="{E9373825-7AD0-4DB2-9736-1A4C430BDFA2}" srcOrd="7" destOrd="0" presId="urn:microsoft.com/office/officeart/2005/8/layout/hierarchy2"/>
    <dgm:cxn modelId="{09C76829-5253-4BCC-9EAE-376E54A3FFC2}" type="presParOf" srcId="{E9373825-7AD0-4DB2-9736-1A4C430BDFA2}" destId="{E311657F-EA1B-4F27-A2E7-CC8D8CC194F7}" srcOrd="0" destOrd="0" presId="urn:microsoft.com/office/officeart/2005/8/layout/hierarchy2"/>
    <dgm:cxn modelId="{E5A869BF-87E4-4C33-A36A-02EE460FA648}" type="presParOf" srcId="{E9373825-7AD0-4DB2-9736-1A4C430BDFA2}" destId="{1987C017-F230-4785-AD68-2015E3FF338B}" srcOrd="1" destOrd="0" presId="urn:microsoft.com/office/officeart/2005/8/layout/hierarchy2"/>
    <dgm:cxn modelId="{A50C6F6C-3C33-4E59-8D75-C20D0CF96016}" type="presParOf" srcId="{48CACA57-55C0-4C5A-9289-295E6EEA4627}" destId="{CB042AEE-C11B-496E-BB1F-8B35233DAA98}" srcOrd="8" destOrd="0" presId="urn:microsoft.com/office/officeart/2005/8/layout/hierarchy2"/>
    <dgm:cxn modelId="{8C2CB361-F8D9-4300-AFCE-2106A7B32E87}" type="presParOf" srcId="{CB042AEE-C11B-496E-BB1F-8B35233DAA98}" destId="{8E94300B-A32F-4B96-9D92-C676A3D2428F}" srcOrd="0" destOrd="0" presId="urn:microsoft.com/office/officeart/2005/8/layout/hierarchy2"/>
    <dgm:cxn modelId="{D0535AF9-EF7B-4BF1-8883-BBF54EA80857}" type="presParOf" srcId="{48CACA57-55C0-4C5A-9289-295E6EEA4627}" destId="{31E25C10-D13E-478B-85B6-BD796718EFA8}" srcOrd="9" destOrd="0" presId="urn:microsoft.com/office/officeart/2005/8/layout/hierarchy2"/>
    <dgm:cxn modelId="{07F33CE4-DD53-4B70-AD7F-D5CB6EE0E540}" type="presParOf" srcId="{31E25C10-D13E-478B-85B6-BD796718EFA8}" destId="{4A15F1B3-1674-4004-8EC4-CBE5C64EB577}" srcOrd="0" destOrd="0" presId="urn:microsoft.com/office/officeart/2005/8/layout/hierarchy2"/>
    <dgm:cxn modelId="{44789A93-0C77-4FF5-8646-9A2A4A5A4A88}" type="presParOf" srcId="{31E25C10-D13E-478B-85B6-BD796718EFA8}" destId="{C183D2AA-5015-4603-98E5-01791B5338CD}"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C8A8D-FD3B-4C5B-B676-6F5860B2540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0281B159-B0DF-4A6F-A25E-0408019D69D6}">
      <dgm:prSet phldrT="[Текст]" custT="1"/>
      <dgm:spPr/>
      <dgm:t>
        <a:bodyPr/>
        <a:lstStyle/>
        <a:p>
          <a:r>
            <a:rPr lang="ru-RU" sz="3200" dirty="0" smtClean="0">
              <a:latin typeface="+mn-lt"/>
              <a:cs typeface="Times New Roman" pitchFamily="18" charset="0"/>
            </a:rPr>
            <a:t>По характеру педагогического процесса</a:t>
          </a:r>
          <a:endParaRPr lang="ru-RU" sz="3200" dirty="0">
            <a:latin typeface="+mn-lt"/>
            <a:cs typeface="Times New Roman" pitchFamily="18" charset="0"/>
          </a:endParaRPr>
        </a:p>
      </dgm:t>
    </dgm:pt>
    <dgm:pt modelId="{BE593809-A805-47A2-B59B-336B2FE780D2}" type="parTrans" cxnId="{81B8967C-DEF9-42A5-8B8D-8C4B585CDFB5}">
      <dgm:prSet/>
      <dgm:spPr/>
      <dgm:t>
        <a:bodyPr/>
        <a:lstStyle/>
        <a:p>
          <a:endParaRPr lang="ru-RU"/>
        </a:p>
      </dgm:t>
    </dgm:pt>
    <dgm:pt modelId="{B93EA0BD-CBA7-4AE0-830A-79C2FD26A9D2}" type="sibTrans" cxnId="{81B8967C-DEF9-42A5-8B8D-8C4B585CDFB5}">
      <dgm:prSet/>
      <dgm:spPr/>
      <dgm:t>
        <a:bodyPr/>
        <a:lstStyle/>
        <a:p>
          <a:endParaRPr lang="ru-RU"/>
        </a:p>
      </dgm:t>
    </dgm:pt>
    <dgm:pt modelId="{96A5941C-2175-4D00-80C8-6B3EA4F3AC76}" type="asst">
      <dgm:prSet phldrT="[Текст]" custT="1"/>
      <dgm:spPr/>
      <dgm:t>
        <a:bodyPr/>
        <a:lstStyle/>
        <a:p>
          <a:r>
            <a:rPr lang="ru-RU" sz="1400" dirty="0" smtClean="0"/>
            <a:t>Обучающие;</a:t>
          </a:r>
        </a:p>
        <a:p>
          <a:r>
            <a:rPr lang="ru-RU" sz="1400" dirty="0" err="1" smtClean="0"/>
            <a:t>Тренинговые</a:t>
          </a:r>
          <a:r>
            <a:rPr lang="ru-RU" sz="1400" dirty="0" smtClean="0"/>
            <a:t>;</a:t>
          </a:r>
        </a:p>
        <a:p>
          <a:r>
            <a:rPr lang="ru-RU" sz="1400" dirty="0" smtClean="0"/>
            <a:t>Контролирующие;</a:t>
          </a:r>
        </a:p>
        <a:p>
          <a:r>
            <a:rPr lang="ru-RU" sz="1400" dirty="0" smtClean="0"/>
            <a:t>Обобщающие.</a:t>
          </a:r>
        </a:p>
        <a:p>
          <a:endParaRPr lang="ru-RU" sz="1100" dirty="0"/>
        </a:p>
      </dgm:t>
    </dgm:pt>
    <dgm:pt modelId="{4B2CD7F6-F142-4665-BB68-36E1064755B4}" type="parTrans" cxnId="{43CEB032-4674-41BA-927A-19270345F790}">
      <dgm:prSet/>
      <dgm:spPr/>
      <dgm:t>
        <a:bodyPr/>
        <a:lstStyle/>
        <a:p>
          <a:endParaRPr lang="ru-RU"/>
        </a:p>
      </dgm:t>
    </dgm:pt>
    <dgm:pt modelId="{6781C95D-DBCE-413A-A1A5-293C56A3120B}" type="sibTrans" cxnId="{43CEB032-4674-41BA-927A-19270345F790}">
      <dgm:prSet/>
      <dgm:spPr/>
      <dgm:t>
        <a:bodyPr/>
        <a:lstStyle/>
        <a:p>
          <a:endParaRPr lang="ru-RU"/>
        </a:p>
      </dgm:t>
    </dgm:pt>
    <dgm:pt modelId="{81501A8E-5A08-442B-9E8F-23C48D54218C}">
      <dgm:prSet phldrT="[Текст]" custT="1"/>
      <dgm:spPr/>
      <dgm:t>
        <a:bodyPr/>
        <a:lstStyle/>
        <a:p>
          <a:r>
            <a:rPr lang="ru-RU" sz="1400" dirty="0" smtClean="0"/>
            <a:t>Познавательные;</a:t>
          </a:r>
        </a:p>
        <a:p>
          <a:r>
            <a:rPr lang="ru-RU" sz="1400" dirty="0" smtClean="0"/>
            <a:t>Воспитательные;</a:t>
          </a:r>
        </a:p>
        <a:p>
          <a:r>
            <a:rPr lang="ru-RU" sz="1400" dirty="0" smtClean="0"/>
            <a:t>Развивающие.</a:t>
          </a:r>
        </a:p>
      </dgm:t>
    </dgm:pt>
    <dgm:pt modelId="{C753ACEB-1911-4550-95BB-222A2FA779DB}" type="parTrans" cxnId="{338C28B1-01D8-4062-BE71-9528B7F46884}">
      <dgm:prSet/>
      <dgm:spPr>
        <a:blipFill rotWithShape="0">
          <a:blip xmlns:r="http://schemas.openxmlformats.org/officeDocument/2006/relationships" r:embed="rId1"/>
          <a:stretch>
            <a:fillRect/>
          </a:stretch>
        </a:blipFill>
      </dgm:spPr>
      <dgm:t>
        <a:bodyPr/>
        <a:lstStyle/>
        <a:p>
          <a:endParaRPr lang="ru-RU"/>
        </a:p>
      </dgm:t>
    </dgm:pt>
    <dgm:pt modelId="{701015C0-2CDA-4895-AA72-6E8248F01B06}" type="sibTrans" cxnId="{338C28B1-01D8-4062-BE71-9528B7F46884}">
      <dgm:prSet/>
      <dgm:spPr/>
      <dgm:t>
        <a:bodyPr/>
        <a:lstStyle/>
        <a:p>
          <a:endParaRPr lang="ru-RU"/>
        </a:p>
      </dgm:t>
    </dgm:pt>
    <dgm:pt modelId="{C6C78DC8-C861-4DE1-AAF2-E445CEE54481}">
      <dgm:prSet phldrT="[Текст]" custT="1"/>
      <dgm:spPr/>
      <dgm:t>
        <a:bodyPr/>
        <a:lstStyle/>
        <a:p>
          <a:r>
            <a:rPr lang="ru-RU" sz="1400" dirty="0" smtClean="0"/>
            <a:t>Репродуктивные;</a:t>
          </a:r>
        </a:p>
        <a:p>
          <a:r>
            <a:rPr lang="ru-RU" sz="1400" dirty="0" smtClean="0"/>
            <a:t>Продуктивные;</a:t>
          </a:r>
        </a:p>
        <a:p>
          <a:r>
            <a:rPr lang="ru-RU" sz="1400" dirty="0" smtClean="0"/>
            <a:t>Творческие.</a:t>
          </a:r>
          <a:endParaRPr lang="ru-RU" sz="1400" dirty="0"/>
        </a:p>
      </dgm:t>
    </dgm:pt>
    <dgm:pt modelId="{36DF834A-B47A-4FB6-B94B-C40689A4EF4C}" type="parTrans" cxnId="{44817E01-FA45-4813-A37E-33F8AB656041}">
      <dgm:prSet/>
      <dgm:spPr/>
      <dgm:t>
        <a:bodyPr/>
        <a:lstStyle/>
        <a:p>
          <a:endParaRPr lang="ru-RU"/>
        </a:p>
      </dgm:t>
    </dgm:pt>
    <dgm:pt modelId="{BD5448A0-5DB1-44F7-A685-4D5812CFF471}" type="sibTrans" cxnId="{44817E01-FA45-4813-A37E-33F8AB656041}">
      <dgm:prSet/>
      <dgm:spPr/>
      <dgm:t>
        <a:bodyPr/>
        <a:lstStyle/>
        <a:p>
          <a:endParaRPr lang="ru-RU"/>
        </a:p>
      </dgm:t>
    </dgm:pt>
    <dgm:pt modelId="{4A6F1B57-30EF-46B1-9B5C-810519FD5D1A}">
      <dgm:prSet custT="1"/>
      <dgm:spPr/>
      <dgm:t>
        <a:bodyPr/>
        <a:lstStyle/>
        <a:p>
          <a:r>
            <a:rPr lang="ru-RU" sz="1400" dirty="0" smtClean="0"/>
            <a:t>Коммуникативные;</a:t>
          </a:r>
        </a:p>
        <a:p>
          <a:r>
            <a:rPr lang="ru-RU" sz="1400" dirty="0" smtClean="0"/>
            <a:t>Диагностические;</a:t>
          </a:r>
        </a:p>
        <a:p>
          <a:r>
            <a:rPr lang="ru-RU" sz="1400" dirty="0" smtClean="0"/>
            <a:t>Профориентационные;</a:t>
          </a:r>
        </a:p>
        <a:p>
          <a:r>
            <a:rPr lang="ru-RU" sz="1400" dirty="0" smtClean="0"/>
            <a:t>Психотехнические</a:t>
          </a:r>
          <a:r>
            <a:rPr lang="ru-RU" sz="1200" dirty="0" smtClean="0"/>
            <a:t>.</a:t>
          </a:r>
        </a:p>
      </dgm:t>
    </dgm:pt>
    <dgm:pt modelId="{71650BDB-9B8D-4BC9-B759-47B129547226}" type="parTrans" cxnId="{83020B55-20D2-4222-8841-28DC2DF08417}">
      <dgm:prSet/>
      <dgm:spPr/>
      <dgm:t>
        <a:bodyPr/>
        <a:lstStyle/>
        <a:p>
          <a:endParaRPr lang="ru-RU"/>
        </a:p>
      </dgm:t>
    </dgm:pt>
    <dgm:pt modelId="{272FC468-4EE4-4CB3-926C-563663E150F9}" type="sibTrans" cxnId="{83020B55-20D2-4222-8841-28DC2DF08417}">
      <dgm:prSet/>
      <dgm:spPr/>
      <dgm:t>
        <a:bodyPr/>
        <a:lstStyle/>
        <a:p>
          <a:endParaRPr lang="ru-RU"/>
        </a:p>
      </dgm:t>
    </dgm:pt>
    <dgm:pt modelId="{7B1DD399-0C17-46ED-A923-50EF6B3F3739}" type="pres">
      <dgm:prSet presAssocID="{25EC8A8D-FD3B-4C5B-B676-6F5860B25408}" presName="hierChild1" presStyleCnt="0">
        <dgm:presLayoutVars>
          <dgm:chPref val="1"/>
          <dgm:dir/>
          <dgm:animOne val="branch"/>
          <dgm:animLvl val="lvl"/>
          <dgm:resizeHandles/>
        </dgm:presLayoutVars>
      </dgm:prSet>
      <dgm:spPr/>
      <dgm:t>
        <a:bodyPr/>
        <a:lstStyle/>
        <a:p>
          <a:endParaRPr lang="ru-RU"/>
        </a:p>
      </dgm:t>
    </dgm:pt>
    <dgm:pt modelId="{B8F64A06-4E7F-412E-A5B0-1756878E2ACB}" type="pres">
      <dgm:prSet presAssocID="{0281B159-B0DF-4A6F-A25E-0408019D69D6}" presName="hierRoot1" presStyleCnt="0"/>
      <dgm:spPr/>
    </dgm:pt>
    <dgm:pt modelId="{28379498-D032-4A0C-9E3D-D512CE3450BA}" type="pres">
      <dgm:prSet presAssocID="{0281B159-B0DF-4A6F-A25E-0408019D69D6}" presName="composite" presStyleCnt="0"/>
      <dgm:spPr/>
    </dgm:pt>
    <dgm:pt modelId="{304B8030-C18F-4479-AEA5-A73F4A2B2FAC}" type="pres">
      <dgm:prSet presAssocID="{0281B159-B0DF-4A6F-A25E-0408019D69D6}" presName="background" presStyleLbl="node0" presStyleIdx="0" presStyleCnt="1"/>
      <dgm:spPr/>
    </dgm:pt>
    <dgm:pt modelId="{0677B03E-B066-4907-BF1E-629F84C21F56}" type="pres">
      <dgm:prSet presAssocID="{0281B159-B0DF-4A6F-A25E-0408019D69D6}" presName="text" presStyleLbl="fgAcc0" presStyleIdx="0" presStyleCnt="1" custScaleX="413532" custScaleY="187303" custLinFactNeighborX="-66" custLinFactNeighborY="-57554">
        <dgm:presLayoutVars>
          <dgm:chPref val="3"/>
        </dgm:presLayoutVars>
      </dgm:prSet>
      <dgm:spPr/>
      <dgm:t>
        <a:bodyPr/>
        <a:lstStyle/>
        <a:p>
          <a:endParaRPr lang="ru-RU"/>
        </a:p>
      </dgm:t>
    </dgm:pt>
    <dgm:pt modelId="{1B3E6AF6-65D8-4C04-AC41-C95C78E9F2F0}" type="pres">
      <dgm:prSet presAssocID="{0281B159-B0DF-4A6F-A25E-0408019D69D6}" presName="hierChild2" presStyleCnt="0"/>
      <dgm:spPr/>
    </dgm:pt>
    <dgm:pt modelId="{3A2C93AC-FC78-4733-BE79-EE6EA8E658BA}" type="pres">
      <dgm:prSet presAssocID="{4B2CD7F6-F142-4665-BB68-36E1064755B4}" presName="Name10" presStyleLbl="parChTrans1D2" presStyleIdx="0" presStyleCnt="4"/>
      <dgm:spPr/>
      <dgm:t>
        <a:bodyPr/>
        <a:lstStyle/>
        <a:p>
          <a:endParaRPr lang="ru-RU"/>
        </a:p>
      </dgm:t>
    </dgm:pt>
    <dgm:pt modelId="{2E4F0018-D82E-451F-9419-BE6D600E191F}" type="pres">
      <dgm:prSet presAssocID="{96A5941C-2175-4D00-80C8-6B3EA4F3AC76}" presName="hierRoot2" presStyleCnt="0"/>
      <dgm:spPr/>
    </dgm:pt>
    <dgm:pt modelId="{CF2D44A3-8256-4520-9CE2-FC53EC029128}" type="pres">
      <dgm:prSet presAssocID="{96A5941C-2175-4D00-80C8-6B3EA4F3AC76}" presName="composite2" presStyleCnt="0"/>
      <dgm:spPr/>
    </dgm:pt>
    <dgm:pt modelId="{ADD4CB95-3ACC-475E-996A-BC1D2F278775}" type="pres">
      <dgm:prSet presAssocID="{96A5941C-2175-4D00-80C8-6B3EA4F3AC76}" presName="background2" presStyleLbl="asst1" presStyleIdx="0" presStyleCnt="1"/>
      <dgm:spPr/>
    </dgm:pt>
    <dgm:pt modelId="{51BA6A25-EDA3-4FE1-9BD8-A8319CC7B883}" type="pres">
      <dgm:prSet presAssocID="{96A5941C-2175-4D00-80C8-6B3EA4F3AC76}" presName="text2" presStyleLbl="fgAcc2" presStyleIdx="0" presStyleCnt="4" custScaleX="151334" custScaleY="177350">
        <dgm:presLayoutVars>
          <dgm:chPref val="3"/>
        </dgm:presLayoutVars>
      </dgm:prSet>
      <dgm:spPr/>
      <dgm:t>
        <a:bodyPr/>
        <a:lstStyle/>
        <a:p>
          <a:endParaRPr lang="ru-RU"/>
        </a:p>
      </dgm:t>
    </dgm:pt>
    <dgm:pt modelId="{F0257C49-E74A-4620-A8D4-BCFA596FC9D1}" type="pres">
      <dgm:prSet presAssocID="{96A5941C-2175-4D00-80C8-6B3EA4F3AC76}" presName="hierChild3" presStyleCnt="0"/>
      <dgm:spPr/>
    </dgm:pt>
    <dgm:pt modelId="{EF0FBD42-3722-40A2-A613-C911F3C7F73B}" type="pres">
      <dgm:prSet presAssocID="{C753ACEB-1911-4550-95BB-222A2FA779DB}" presName="Name10" presStyleLbl="parChTrans1D2" presStyleIdx="1" presStyleCnt="4"/>
      <dgm:spPr/>
      <dgm:t>
        <a:bodyPr/>
        <a:lstStyle/>
        <a:p>
          <a:endParaRPr lang="ru-RU"/>
        </a:p>
      </dgm:t>
    </dgm:pt>
    <dgm:pt modelId="{0EE60520-DFBB-4A4C-AF6E-0861E23C29BF}" type="pres">
      <dgm:prSet presAssocID="{81501A8E-5A08-442B-9E8F-23C48D54218C}" presName="hierRoot2" presStyleCnt="0"/>
      <dgm:spPr/>
    </dgm:pt>
    <dgm:pt modelId="{B0A40B68-214C-402B-84B8-4E58278D4D82}" type="pres">
      <dgm:prSet presAssocID="{81501A8E-5A08-442B-9E8F-23C48D54218C}" presName="composite2" presStyleCnt="0"/>
      <dgm:spPr/>
    </dgm:pt>
    <dgm:pt modelId="{49FA18B5-4D87-4D93-8556-DE55F0688D14}" type="pres">
      <dgm:prSet presAssocID="{81501A8E-5A08-442B-9E8F-23C48D54218C}" presName="background2" presStyleLbl="node2" presStyleIdx="0" presStyleCnt="3"/>
      <dgm:spPr/>
    </dgm:pt>
    <dgm:pt modelId="{9B9112C0-60C1-42BF-BAEC-4300CB4ADC4A}" type="pres">
      <dgm:prSet presAssocID="{81501A8E-5A08-442B-9E8F-23C48D54218C}" presName="text2" presStyleLbl="fgAcc2" presStyleIdx="1" presStyleCnt="4" custScaleX="140496" custScaleY="172953">
        <dgm:presLayoutVars>
          <dgm:chPref val="3"/>
        </dgm:presLayoutVars>
      </dgm:prSet>
      <dgm:spPr/>
      <dgm:t>
        <a:bodyPr/>
        <a:lstStyle/>
        <a:p>
          <a:endParaRPr lang="ru-RU"/>
        </a:p>
      </dgm:t>
    </dgm:pt>
    <dgm:pt modelId="{A6748DA2-695B-4705-B54A-61150E613BF2}" type="pres">
      <dgm:prSet presAssocID="{81501A8E-5A08-442B-9E8F-23C48D54218C}" presName="hierChild3" presStyleCnt="0"/>
      <dgm:spPr/>
    </dgm:pt>
    <dgm:pt modelId="{2DED7C3A-16B8-4C8B-8338-1CC0C96F2D58}" type="pres">
      <dgm:prSet presAssocID="{36DF834A-B47A-4FB6-B94B-C40689A4EF4C}" presName="Name10" presStyleLbl="parChTrans1D2" presStyleIdx="2" presStyleCnt="4"/>
      <dgm:spPr/>
      <dgm:t>
        <a:bodyPr/>
        <a:lstStyle/>
        <a:p>
          <a:endParaRPr lang="ru-RU"/>
        </a:p>
      </dgm:t>
    </dgm:pt>
    <dgm:pt modelId="{CD828771-F172-41BA-9A4F-817C78702038}" type="pres">
      <dgm:prSet presAssocID="{C6C78DC8-C861-4DE1-AAF2-E445CEE54481}" presName="hierRoot2" presStyleCnt="0"/>
      <dgm:spPr/>
    </dgm:pt>
    <dgm:pt modelId="{7B1FA71E-933C-4EFE-B8DD-B334230B4CA7}" type="pres">
      <dgm:prSet presAssocID="{C6C78DC8-C861-4DE1-AAF2-E445CEE54481}" presName="composite2" presStyleCnt="0"/>
      <dgm:spPr/>
    </dgm:pt>
    <dgm:pt modelId="{0E4FEC1D-18C2-4C19-88D8-2053C5B7FA87}" type="pres">
      <dgm:prSet presAssocID="{C6C78DC8-C861-4DE1-AAF2-E445CEE54481}" presName="background2" presStyleLbl="node2" presStyleIdx="1" presStyleCnt="3"/>
      <dgm:spPr/>
    </dgm:pt>
    <dgm:pt modelId="{F423BAD0-8046-4523-BFBF-2529B0BDF292}" type="pres">
      <dgm:prSet presAssocID="{C6C78DC8-C861-4DE1-AAF2-E445CEE54481}" presName="text2" presStyleLbl="fgAcc2" presStyleIdx="2" presStyleCnt="4" custScaleX="143419" custScaleY="177931">
        <dgm:presLayoutVars>
          <dgm:chPref val="3"/>
        </dgm:presLayoutVars>
      </dgm:prSet>
      <dgm:spPr/>
      <dgm:t>
        <a:bodyPr/>
        <a:lstStyle/>
        <a:p>
          <a:endParaRPr lang="ru-RU"/>
        </a:p>
      </dgm:t>
    </dgm:pt>
    <dgm:pt modelId="{5756A23D-8650-4EE6-990A-C9DA8EE8F4E3}" type="pres">
      <dgm:prSet presAssocID="{C6C78DC8-C861-4DE1-AAF2-E445CEE54481}" presName="hierChild3" presStyleCnt="0"/>
      <dgm:spPr/>
    </dgm:pt>
    <dgm:pt modelId="{D0142413-17CD-4C30-824B-9B88FBEE0213}" type="pres">
      <dgm:prSet presAssocID="{71650BDB-9B8D-4BC9-B759-47B129547226}" presName="Name10" presStyleLbl="parChTrans1D2" presStyleIdx="3" presStyleCnt="4"/>
      <dgm:spPr/>
      <dgm:t>
        <a:bodyPr/>
        <a:lstStyle/>
        <a:p>
          <a:endParaRPr lang="ru-RU"/>
        </a:p>
      </dgm:t>
    </dgm:pt>
    <dgm:pt modelId="{AE09895B-886C-4387-8CBA-87ED0E2E3555}" type="pres">
      <dgm:prSet presAssocID="{4A6F1B57-30EF-46B1-9B5C-810519FD5D1A}" presName="hierRoot2" presStyleCnt="0"/>
      <dgm:spPr/>
    </dgm:pt>
    <dgm:pt modelId="{08A0FAFB-6458-4452-89AC-7C38929653E2}" type="pres">
      <dgm:prSet presAssocID="{4A6F1B57-30EF-46B1-9B5C-810519FD5D1A}" presName="composite2" presStyleCnt="0"/>
      <dgm:spPr/>
    </dgm:pt>
    <dgm:pt modelId="{FFED780E-534E-44A8-B730-B0D43380A3D6}" type="pres">
      <dgm:prSet presAssocID="{4A6F1B57-30EF-46B1-9B5C-810519FD5D1A}" presName="background2" presStyleLbl="node2" presStyleIdx="2" presStyleCnt="3"/>
      <dgm:spPr/>
    </dgm:pt>
    <dgm:pt modelId="{866100AF-0520-4930-95D8-03160916D412}" type="pres">
      <dgm:prSet presAssocID="{4A6F1B57-30EF-46B1-9B5C-810519FD5D1A}" presName="text2" presStyleLbl="fgAcc2" presStyleIdx="3" presStyleCnt="4" custScaleX="168509" custScaleY="178539">
        <dgm:presLayoutVars>
          <dgm:chPref val="3"/>
        </dgm:presLayoutVars>
      </dgm:prSet>
      <dgm:spPr/>
      <dgm:t>
        <a:bodyPr/>
        <a:lstStyle/>
        <a:p>
          <a:endParaRPr lang="ru-RU"/>
        </a:p>
      </dgm:t>
    </dgm:pt>
    <dgm:pt modelId="{3AC00783-B022-46EE-8A5C-5792F8E331DB}" type="pres">
      <dgm:prSet presAssocID="{4A6F1B57-30EF-46B1-9B5C-810519FD5D1A}" presName="hierChild3" presStyleCnt="0"/>
      <dgm:spPr/>
    </dgm:pt>
  </dgm:ptLst>
  <dgm:cxnLst>
    <dgm:cxn modelId="{86F552DB-9391-4F08-B60F-229B74102745}" type="presOf" srcId="{4B2CD7F6-F142-4665-BB68-36E1064755B4}" destId="{3A2C93AC-FC78-4733-BE79-EE6EA8E658BA}" srcOrd="0" destOrd="0" presId="urn:microsoft.com/office/officeart/2005/8/layout/hierarchy1"/>
    <dgm:cxn modelId="{44BF7B77-1D26-42E9-8E8E-BE97A61BC801}" type="presOf" srcId="{C753ACEB-1911-4550-95BB-222A2FA779DB}" destId="{EF0FBD42-3722-40A2-A613-C911F3C7F73B}" srcOrd="0" destOrd="0" presId="urn:microsoft.com/office/officeart/2005/8/layout/hierarchy1"/>
    <dgm:cxn modelId="{46D9AD96-208E-4BC0-819B-D87FA09AED37}" type="presOf" srcId="{96A5941C-2175-4D00-80C8-6B3EA4F3AC76}" destId="{51BA6A25-EDA3-4FE1-9BD8-A8319CC7B883}" srcOrd="0" destOrd="0" presId="urn:microsoft.com/office/officeart/2005/8/layout/hierarchy1"/>
    <dgm:cxn modelId="{338C28B1-01D8-4062-BE71-9528B7F46884}" srcId="{0281B159-B0DF-4A6F-A25E-0408019D69D6}" destId="{81501A8E-5A08-442B-9E8F-23C48D54218C}" srcOrd="1" destOrd="0" parTransId="{C753ACEB-1911-4550-95BB-222A2FA779DB}" sibTransId="{701015C0-2CDA-4895-AA72-6E8248F01B06}"/>
    <dgm:cxn modelId="{2E97CD5C-D72C-4B16-9F67-C735B4C09963}" type="presOf" srcId="{25EC8A8D-FD3B-4C5B-B676-6F5860B25408}" destId="{7B1DD399-0C17-46ED-A923-50EF6B3F3739}" srcOrd="0" destOrd="0" presId="urn:microsoft.com/office/officeart/2005/8/layout/hierarchy1"/>
    <dgm:cxn modelId="{EB80AC4A-2FBA-4447-8319-494A5DA4CC77}" type="presOf" srcId="{4A6F1B57-30EF-46B1-9B5C-810519FD5D1A}" destId="{866100AF-0520-4930-95D8-03160916D412}" srcOrd="0" destOrd="0" presId="urn:microsoft.com/office/officeart/2005/8/layout/hierarchy1"/>
    <dgm:cxn modelId="{43CEB032-4674-41BA-927A-19270345F790}" srcId="{0281B159-B0DF-4A6F-A25E-0408019D69D6}" destId="{96A5941C-2175-4D00-80C8-6B3EA4F3AC76}" srcOrd="0" destOrd="0" parTransId="{4B2CD7F6-F142-4665-BB68-36E1064755B4}" sibTransId="{6781C95D-DBCE-413A-A1A5-293C56A3120B}"/>
    <dgm:cxn modelId="{81B8967C-DEF9-42A5-8B8D-8C4B585CDFB5}" srcId="{25EC8A8D-FD3B-4C5B-B676-6F5860B25408}" destId="{0281B159-B0DF-4A6F-A25E-0408019D69D6}" srcOrd="0" destOrd="0" parTransId="{BE593809-A805-47A2-B59B-336B2FE780D2}" sibTransId="{B93EA0BD-CBA7-4AE0-830A-79C2FD26A9D2}"/>
    <dgm:cxn modelId="{83020B55-20D2-4222-8841-28DC2DF08417}" srcId="{0281B159-B0DF-4A6F-A25E-0408019D69D6}" destId="{4A6F1B57-30EF-46B1-9B5C-810519FD5D1A}" srcOrd="3" destOrd="0" parTransId="{71650BDB-9B8D-4BC9-B759-47B129547226}" sibTransId="{272FC468-4EE4-4CB3-926C-563663E150F9}"/>
    <dgm:cxn modelId="{566E3500-E8A3-4D9A-BFB2-BD8088E821AD}" type="presOf" srcId="{36DF834A-B47A-4FB6-B94B-C40689A4EF4C}" destId="{2DED7C3A-16B8-4C8B-8338-1CC0C96F2D58}" srcOrd="0" destOrd="0" presId="urn:microsoft.com/office/officeart/2005/8/layout/hierarchy1"/>
    <dgm:cxn modelId="{687670D1-4F58-4504-9503-57CF321AA988}" type="presOf" srcId="{C6C78DC8-C861-4DE1-AAF2-E445CEE54481}" destId="{F423BAD0-8046-4523-BFBF-2529B0BDF292}" srcOrd="0" destOrd="0" presId="urn:microsoft.com/office/officeart/2005/8/layout/hierarchy1"/>
    <dgm:cxn modelId="{8BE567F4-AD17-4EC7-A582-7D91EAE94C97}" type="presOf" srcId="{0281B159-B0DF-4A6F-A25E-0408019D69D6}" destId="{0677B03E-B066-4907-BF1E-629F84C21F56}" srcOrd="0" destOrd="0" presId="urn:microsoft.com/office/officeart/2005/8/layout/hierarchy1"/>
    <dgm:cxn modelId="{77F72767-4C7A-46D0-9B12-41C0DF30DAB1}" type="presOf" srcId="{81501A8E-5A08-442B-9E8F-23C48D54218C}" destId="{9B9112C0-60C1-42BF-BAEC-4300CB4ADC4A}" srcOrd="0" destOrd="0" presId="urn:microsoft.com/office/officeart/2005/8/layout/hierarchy1"/>
    <dgm:cxn modelId="{44817E01-FA45-4813-A37E-33F8AB656041}" srcId="{0281B159-B0DF-4A6F-A25E-0408019D69D6}" destId="{C6C78DC8-C861-4DE1-AAF2-E445CEE54481}" srcOrd="2" destOrd="0" parTransId="{36DF834A-B47A-4FB6-B94B-C40689A4EF4C}" sibTransId="{BD5448A0-5DB1-44F7-A685-4D5812CFF471}"/>
    <dgm:cxn modelId="{23F1C564-7E38-41EF-A63D-9F1BDA43DE61}" type="presOf" srcId="{71650BDB-9B8D-4BC9-B759-47B129547226}" destId="{D0142413-17CD-4C30-824B-9B88FBEE0213}" srcOrd="0" destOrd="0" presId="urn:microsoft.com/office/officeart/2005/8/layout/hierarchy1"/>
    <dgm:cxn modelId="{4B648E87-B8B9-4AB6-8AB4-3855ECFCF21E}" type="presParOf" srcId="{7B1DD399-0C17-46ED-A923-50EF6B3F3739}" destId="{B8F64A06-4E7F-412E-A5B0-1756878E2ACB}" srcOrd="0" destOrd="0" presId="urn:microsoft.com/office/officeart/2005/8/layout/hierarchy1"/>
    <dgm:cxn modelId="{AEB98F45-3856-4CE5-8B2B-48F8C8884D86}" type="presParOf" srcId="{B8F64A06-4E7F-412E-A5B0-1756878E2ACB}" destId="{28379498-D032-4A0C-9E3D-D512CE3450BA}" srcOrd="0" destOrd="0" presId="urn:microsoft.com/office/officeart/2005/8/layout/hierarchy1"/>
    <dgm:cxn modelId="{2BD5762E-0CEE-44C2-860D-0A6156CCD653}" type="presParOf" srcId="{28379498-D032-4A0C-9E3D-D512CE3450BA}" destId="{304B8030-C18F-4479-AEA5-A73F4A2B2FAC}" srcOrd="0" destOrd="0" presId="urn:microsoft.com/office/officeart/2005/8/layout/hierarchy1"/>
    <dgm:cxn modelId="{86A79FA6-8BAD-45AE-BDDF-10B1D36D5D6D}" type="presParOf" srcId="{28379498-D032-4A0C-9E3D-D512CE3450BA}" destId="{0677B03E-B066-4907-BF1E-629F84C21F56}" srcOrd="1" destOrd="0" presId="urn:microsoft.com/office/officeart/2005/8/layout/hierarchy1"/>
    <dgm:cxn modelId="{448A4158-5427-4A04-96E3-A55B82300774}" type="presParOf" srcId="{B8F64A06-4E7F-412E-A5B0-1756878E2ACB}" destId="{1B3E6AF6-65D8-4C04-AC41-C95C78E9F2F0}" srcOrd="1" destOrd="0" presId="urn:microsoft.com/office/officeart/2005/8/layout/hierarchy1"/>
    <dgm:cxn modelId="{70E14C55-52D3-4040-B0FD-FF87ADE76F13}" type="presParOf" srcId="{1B3E6AF6-65D8-4C04-AC41-C95C78E9F2F0}" destId="{3A2C93AC-FC78-4733-BE79-EE6EA8E658BA}" srcOrd="0" destOrd="0" presId="urn:microsoft.com/office/officeart/2005/8/layout/hierarchy1"/>
    <dgm:cxn modelId="{CC145730-2FF0-43BB-B5AA-2007DF186A4D}" type="presParOf" srcId="{1B3E6AF6-65D8-4C04-AC41-C95C78E9F2F0}" destId="{2E4F0018-D82E-451F-9419-BE6D600E191F}" srcOrd="1" destOrd="0" presId="urn:microsoft.com/office/officeart/2005/8/layout/hierarchy1"/>
    <dgm:cxn modelId="{DCF54FDC-E954-4D34-9278-FE1EE56311C0}" type="presParOf" srcId="{2E4F0018-D82E-451F-9419-BE6D600E191F}" destId="{CF2D44A3-8256-4520-9CE2-FC53EC029128}" srcOrd="0" destOrd="0" presId="urn:microsoft.com/office/officeart/2005/8/layout/hierarchy1"/>
    <dgm:cxn modelId="{AE6D9EAB-06E0-491E-B685-911DFA37D653}" type="presParOf" srcId="{CF2D44A3-8256-4520-9CE2-FC53EC029128}" destId="{ADD4CB95-3ACC-475E-996A-BC1D2F278775}" srcOrd="0" destOrd="0" presId="urn:microsoft.com/office/officeart/2005/8/layout/hierarchy1"/>
    <dgm:cxn modelId="{D8F6BB3D-FAD8-4D43-916F-71A8DBEDF1BB}" type="presParOf" srcId="{CF2D44A3-8256-4520-9CE2-FC53EC029128}" destId="{51BA6A25-EDA3-4FE1-9BD8-A8319CC7B883}" srcOrd="1" destOrd="0" presId="urn:microsoft.com/office/officeart/2005/8/layout/hierarchy1"/>
    <dgm:cxn modelId="{B4D75D7B-3247-4BDC-BCF5-460C9ECE5F4E}" type="presParOf" srcId="{2E4F0018-D82E-451F-9419-BE6D600E191F}" destId="{F0257C49-E74A-4620-A8D4-BCFA596FC9D1}" srcOrd="1" destOrd="0" presId="urn:microsoft.com/office/officeart/2005/8/layout/hierarchy1"/>
    <dgm:cxn modelId="{17D0AA66-662D-490D-846B-D4B8911175E4}" type="presParOf" srcId="{1B3E6AF6-65D8-4C04-AC41-C95C78E9F2F0}" destId="{EF0FBD42-3722-40A2-A613-C911F3C7F73B}" srcOrd="2" destOrd="0" presId="urn:microsoft.com/office/officeart/2005/8/layout/hierarchy1"/>
    <dgm:cxn modelId="{986C9662-D4C9-4E42-B463-76033BE63032}" type="presParOf" srcId="{1B3E6AF6-65D8-4C04-AC41-C95C78E9F2F0}" destId="{0EE60520-DFBB-4A4C-AF6E-0861E23C29BF}" srcOrd="3" destOrd="0" presId="urn:microsoft.com/office/officeart/2005/8/layout/hierarchy1"/>
    <dgm:cxn modelId="{E1BB91FA-5105-4919-ABBD-42AD52671EB3}" type="presParOf" srcId="{0EE60520-DFBB-4A4C-AF6E-0861E23C29BF}" destId="{B0A40B68-214C-402B-84B8-4E58278D4D82}" srcOrd="0" destOrd="0" presId="urn:microsoft.com/office/officeart/2005/8/layout/hierarchy1"/>
    <dgm:cxn modelId="{9ED19135-D3C6-4D51-B6CC-92DA51BAB086}" type="presParOf" srcId="{B0A40B68-214C-402B-84B8-4E58278D4D82}" destId="{49FA18B5-4D87-4D93-8556-DE55F0688D14}" srcOrd="0" destOrd="0" presId="urn:microsoft.com/office/officeart/2005/8/layout/hierarchy1"/>
    <dgm:cxn modelId="{21561D86-3F8F-4069-BCE0-FEC534C8B19F}" type="presParOf" srcId="{B0A40B68-214C-402B-84B8-4E58278D4D82}" destId="{9B9112C0-60C1-42BF-BAEC-4300CB4ADC4A}" srcOrd="1" destOrd="0" presId="urn:microsoft.com/office/officeart/2005/8/layout/hierarchy1"/>
    <dgm:cxn modelId="{7302F5F0-AA0D-469D-963E-1256E5B37506}" type="presParOf" srcId="{0EE60520-DFBB-4A4C-AF6E-0861E23C29BF}" destId="{A6748DA2-695B-4705-B54A-61150E613BF2}" srcOrd="1" destOrd="0" presId="urn:microsoft.com/office/officeart/2005/8/layout/hierarchy1"/>
    <dgm:cxn modelId="{241CAAF1-D327-4083-BD14-491D65698127}" type="presParOf" srcId="{1B3E6AF6-65D8-4C04-AC41-C95C78E9F2F0}" destId="{2DED7C3A-16B8-4C8B-8338-1CC0C96F2D58}" srcOrd="4" destOrd="0" presId="urn:microsoft.com/office/officeart/2005/8/layout/hierarchy1"/>
    <dgm:cxn modelId="{190825C8-31E4-46E0-BBC3-0BB0DDC7C8D0}" type="presParOf" srcId="{1B3E6AF6-65D8-4C04-AC41-C95C78E9F2F0}" destId="{CD828771-F172-41BA-9A4F-817C78702038}" srcOrd="5" destOrd="0" presId="urn:microsoft.com/office/officeart/2005/8/layout/hierarchy1"/>
    <dgm:cxn modelId="{FD0393FB-F66C-470A-8E41-718124DEB9F0}" type="presParOf" srcId="{CD828771-F172-41BA-9A4F-817C78702038}" destId="{7B1FA71E-933C-4EFE-B8DD-B334230B4CA7}" srcOrd="0" destOrd="0" presId="urn:microsoft.com/office/officeart/2005/8/layout/hierarchy1"/>
    <dgm:cxn modelId="{E6F659E5-6E6A-4469-949E-61EAD4071A26}" type="presParOf" srcId="{7B1FA71E-933C-4EFE-B8DD-B334230B4CA7}" destId="{0E4FEC1D-18C2-4C19-88D8-2053C5B7FA87}" srcOrd="0" destOrd="0" presId="urn:microsoft.com/office/officeart/2005/8/layout/hierarchy1"/>
    <dgm:cxn modelId="{0FCC390A-F7C9-4C0D-81B4-9E6D95060B57}" type="presParOf" srcId="{7B1FA71E-933C-4EFE-B8DD-B334230B4CA7}" destId="{F423BAD0-8046-4523-BFBF-2529B0BDF292}" srcOrd="1" destOrd="0" presId="urn:microsoft.com/office/officeart/2005/8/layout/hierarchy1"/>
    <dgm:cxn modelId="{AD653225-3EFF-4E8F-9333-68797A8C3E2B}" type="presParOf" srcId="{CD828771-F172-41BA-9A4F-817C78702038}" destId="{5756A23D-8650-4EE6-990A-C9DA8EE8F4E3}" srcOrd="1" destOrd="0" presId="urn:microsoft.com/office/officeart/2005/8/layout/hierarchy1"/>
    <dgm:cxn modelId="{A4025894-2C65-42B7-8EE7-546E48A8B1B6}" type="presParOf" srcId="{1B3E6AF6-65D8-4C04-AC41-C95C78E9F2F0}" destId="{D0142413-17CD-4C30-824B-9B88FBEE0213}" srcOrd="6" destOrd="0" presId="urn:microsoft.com/office/officeart/2005/8/layout/hierarchy1"/>
    <dgm:cxn modelId="{2BA32CE4-1787-456C-BE94-90CDA2E7E46F}" type="presParOf" srcId="{1B3E6AF6-65D8-4C04-AC41-C95C78E9F2F0}" destId="{AE09895B-886C-4387-8CBA-87ED0E2E3555}" srcOrd="7" destOrd="0" presId="urn:microsoft.com/office/officeart/2005/8/layout/hierarchy1"/>
    <dgm:cxn modelId="{F7FD5551-E91C-4220-929C-7379CC86D1EF}" type="presParOf" srcId="{AE09895B-886C-4387-8CBA-87ED0E2E3555}" destId="{08A0FAFB-6458-4452-89AC-7C38929653E2}" srcOrd="0" destOrd="0" presId="urn:microsoft.com/office/officeart/2005/8/layout/hierarchy1"/>
    <dgm:cxn modelId="{D32E7C11-66DA-48B5-9BB7-5507E718A395}" type="presParOf" srcId="{08A0FAFB-6458-4452-89AC-7C38929653E2}" destId="{FFED780E-534E-44A8-B730-B0D43380A3D6}" srcOrd="0" destOrd="0" presId="urn:microsoft.com/office/officeart/2005/8/layout/hierarchy1"/>
    <dgm:cxn modelId="{2A4FD3F4-F920-45D2-BE08-1EA48667AD99}" type="presParOf" srcId="{08A0FAFB-6458-4452-89AC-7C38929653E2}" destId="{866100AF-0520-4930-95D8-03160916D412}" srcOrd="1" destOrd="0" presId="urn:microsoft.com/office/officeart/2005/8/layout/hierarchy1"/>
    <dgm:cxn modelId="{BC61A00F-1F65-4F2E-8ED8-9F23AC6E2219}" type="presParOf" srcId="{AE09895B-886C-4387-8CBA-87ED0E2E3555}" destId="{3AC00783-B022-46EE-8A5C-5792F8E331D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EC8A8D-FD3B-4C5B-B676-6F5860B254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0281B159-B0DF-4A6F-A25E-0408019D69D6}">
      <dgm:prSet phldrT="[Текст]"/>
      <dgm:spPr/>
      <dgm:t>
        <a:bodyPr/>
        <a:lstStyle/>
        <a:p>
          <a:r>
            <a:rPr lang="ru-RU" dirty="0" smtClean="0"/>
            <a:t>По игровой методике</a:t>
          </a:r>
          <a:endParaRPr lang="ru-RU" dirty="0"/>
        </a:p>
      </dgm:t>
    </dgm:pt>
    <dgm:pt modelId="{BE593809-A805-47A2-B59B-336B2FE780D2}" type="parTrans" cxnId="{81B8967C-DEF9-42A5-8B8D-8C4B585CDFB5}">
      <dgm:prSet/>
      <dgm:spPr/>
      <dgm:t>
        <a:bodyPr/>
        <a:lstStyle/>
        <a:p>
          <a:endParaRPr lang="ru-RU"/>
        </a:p>
      </dgm:t>
    </dgm:pt>
    <dgm:pt modelId="{B93EA0BD-CBA7-4AE0-830A-79C2FD26A9D2}" type="sibTrans" cxnId="{81B8967C-DEF9-42A5-8B8D-8C4B585CDFB5}">
      <dgm:prSet/>
      <dgm:spPr/>
      <dgm:t>
        <a:bodyPr/>
        <a:lstStyle/>
        <a:p>
          <a:endParaRPr lang="ru-RU"/>
        </a:p>
      </dgm:t>
    </dgm:pt>
    <dgm:pt modelId="{96A5941C-2175-4D00-80C8-6B3EA4F3AC76}" type="asst">
      <dgm:prSet phldrT="[Текст]"/>
      <dgm:spPr/>
      <dgm:t>
        <a:bodyPr/>
        <a:lstStyle/>
        <a:p>
          <a:r>
            <a:rPr lang="ru-RU" dirty="0" smtClean="0"/>
            <a:t>Предметные</a:t>
          </a:r>
          <a:endParaRPr lang="ru-RU" dirty="0"/>
        </a:p>
      </dgm:t>
    </dgm:pt>
    <dgm:pt modelId="{4B2CD7F6-F142-4665-BB68-36E1064755B4}" type="parTrans" cxnId="{43CEB032-4674-41BA-927A-19270345F790}">
      <dgm:prSet/>
      <dgm:spPr/>
      <dgm:t>
        <a:bodyPr/>
        <a:lstStyle/>
        <a:p>
          <a:endParaRPr lang="ru-RU"/>
        </a:p>
      </dgm:t>
    </dgm:pt>
    <dgm:pt modelId="{6781C95D-DBCE-413A-A1A5-293C56A3120B}" type="sibTrans" cxnId="{43CEB032-4674-41BA-927A-19270345F790}">
      <dgm:prSet/>
      <dgm:spPr/>
      <dgm:t>
        <a:bodyPr/>
        <a:lstStyle/>
        <a:p>
          <a:endParaRPr lang="ru-RU"/>
        </a:p>
      </dgm:t>
    </dgm:pt>
    <dgm:pt modelId="{81501A8E-5A08-442B-9E8F-23C48D54218C}">
      <dgm:prSet phldrT="[Текст]"/>
      <dgm:spPr/>
      <dgm:t>
        <a:bodyPr/>
        <a:lstStyle/>
        <a:p>
          <a:r>
            <a:rPr lang="ru-RU" dirty="0" smtClean="0"/>
            <a:t>Сюжетные</a:t>
          </a:r>
          <a:endParaRPr lang="ru-RU" dirty="0"/>
        </a:p>
      </dgm:t>
    </dgm:pt>
    <dgm:pt modelId="{C753ACEB-1911-4550-95BB-222A2FA779DB}" type="parTrans" cxnId="{338C28B1-01D8-4062-BE71-9528B7F46884}">
      <dgm:prSet/>
      <dgm:spPr>
        <a:blipFill rotWithShape="0">
          <a:blip xmlns:r="http://schemas.openxmlformats.org/officeDocument/2006/relationships" r:embed="rId1"/>
          <a:stretch>
            <a:fillRect/>
          </a:stretch>
        </a:blipFill>
      </dgm:spPr>
      <dgm:t>
        <a:bodyPr/>
        <a:lstStyle/>
        <a:p>
          <a:endParaRPr lang="ru-RU"/>
        </a:p>
      </dgm:t>
    </dgm:pt>
    <dgm:pt modelId="{701015C0-2CDA-4895-AA72-6E8248F01B06}" type="sibTrans" cxnId="{338C28B1-01D8-4062-BE71-9528B7F46884}">
      <dgm:prSet/>
      <dgm:spPr/>
      <dgm:t>
        <a:bodyPr/>
        <a:lstStyle/>
        <a:p>
          <a:endParaRPr lang="ru-RU"/>
        </a:p>
      </dgm:t>
    </dgm:pt>
    <dgm:pt modelId="{C6C78DC8-C861-4DE1-AAF2-E445CEE54481}">
      <dgm:prSet phldrT="[Текст]"/>
      <dgm:spPr/>
      <dgm:t>
        <a:bodyPr/>
        <a:lstStyle/>
        <a:p>
          <a:r>
            <a:rPr lang="ru-RU" dirty="0" smtClean="0"/>
            <a:t>Ролевые</a:t>
          </a:r>
          <a:endParaRPr lang="ru-RU" dirty="0"/>
        </a:p>
      </dgm:t>
    </dgm:pt>
    <dgm:pt modelId="{36DF834A-B47A-4FB6-B94B-C40689A4EF4C}" type="parTrans" cxnId="{44817E01-FA45-4813-A37E-33F8AB656041}">
      <dgm:prSet/>
      <dgm:spPr/>
      <dgm:t>
        <a:bodyPr/>
        <a:lstStyle/>
        <a:p>
          <a:endParaRPr lang="ru-RU"/>
        </a:p>
      </dgm:t>
    </dgm:pt>
    <dgm:pt modelId="{BD5448A0-5DB1-44F7-A685-4D5812CFF471}" type="sibTrans" cxnId="{44817E01-FA45-4813-A37E-33F8AB656041}">
      <dgm:prSet/>
      <dgm:spPr/>
      <dgm:t>
        <a:bodyPr/>
        <a:lstStyle/>
        <a:p>
          <a:endParaRPr lang="ru-RU"/>
        </a:p>
      </dgm:t>
    </dgm:pt>
    <dgm:pt modelId="{8283CEA9-E16F-49A5-99CB-C4DDDBA23E2A}">
      <dgm:prSet/>
      <dgm:spPr/>
      <dgm:t>
        <a:bodyPr/>
        <a:lstStyle/>
        <a:p>
          <a:r>
            <a:rPr lang="ru-RU" dirty="0" smtClean="0"/>
            <a:t>Имитационные</a:t>
          </a:r>
          <a:endParaRPr lang="ru-RU" dirty="0"/>
        </a:p>
      </dgm:t>
    </dgm:pt>
    <dgm:pt modelId="{ECE7D753-A70E-4269-A641-1944358C4764}" type="parTrans" cxnId="{BA66188F-31E5-4BE5-8F61-89DEF7915023}">
      <dgm:prSet/>
      <dgm:spPr/>
      <dgm:t>
        <a:bodyPr/>
        <a:lstStyle/>
        <a:p>
          <a:endParaRPr lang="ru-RU"/>
        </a:p>
      </dgm:t>
    </dgm:pt>
    <dgm:pt modelId="{1DD4C3AA-0B77-4A18-B656-B7EBDB103861}" type="sibTrans" cxnId="{BA66188F-31E5-4BE5-8F61-89DEF7915023}">
      <dgm:prSet/>
      <dgm:spPr/>
      <dgm:t>
        <a:bodyPr/>
        <a:lstStyle/>
        <a:p>
          <a:endParaRPr lang="ru-RU"/>
        </a:p>
      </dgm:t>
    </dgm:pt>
    <dgm:pt modelId="{4A6F1B57-30EF-46B1-9B5C-810519FD5D1A}">
      <dgm:prSet/>
      <dgm:spPr/>
      <dgm:t>
        <a:bodyPr/>
        <a:lstStyle/>
        <a:p>
          <a:r>
            <a:rPr lang="ru-RU" dirty="0" smtClean="0"/>
            <a:t>Деловые</a:t>
          </a:r>
          <a:endParaRPr lang="ru-RU" dirty="0"/>
        </a:p>
      </dgm:t>
    </dgm:pt>
    <dgm:pt modelId="{71650BDB-9B8D-4BC9-B759-47B129547226}" type="parTrans" cxnId="{83020B55-20D2-4222-8841-28DC2DF08417}">
      <dgm:prSet/>
      <dgm:spPr/>
      <dgm:t>
        <a:bodyPr/>
        <a:lstStyle/>
        <a:p>
          <a:endParaRPr lang="ru-RU"/>
        </a:p>
      </dgm:t>
    </dgm:pt>
    <dgm:pt modelId="{272FC468-4EE4-4CB3-926C-563663E150F9}" type="sibTrans" cxnId="{83020B55-20D2-4222-8841-28DC2DF08417}">
      <dgm:prSet/>
      <dgm:spPr/>
      <dgm:t>
        <a:bodyPr/>
        <a:lstStyle/>
        <a:p>
          <a:endParaRPr lang="ru-RU"/>
        </a:p>
      </dgm:t>
    </dgm:pt>
    <dgm:pt modelId="{49F41A61-BD12-43A5-9BBB-B701A175C562}">
      <dgm:prSet/>
      <dgm:spPr/>
      <dgm:t>
        <a:bodyPr/>
        <a:lstStyle/>
        <a:p>
          <a:r>
            <a:rPr lang="ru-RU" dirty="0" smtClean="0"/>
            <a:t>Драматизации</a:t>
          </a:r>
          <a:endParaRPr lang="ru-RU" dirty="0"/>
        </a:p>
      </dgm:t>
    </dgm:pt>
    <dgm:pt modelId="{EF5D9164-3CD3-461C-AF52-CC69E7E7AAB7}" type="parTrans" cxnId="{F7A2367B-16C3-473D-B994-4802142D4FB2}">
      <dgm:prSet/>
      <dgm:spPr/>
      <dgm:t>
        <a:bodyPr/>
        <a:lstStyle/>
        <a:p>
          <a:endParaRPr lang="ru-RU"/>
        </a:p>
      </dgm:t>
    </dgm:pt>
    <dgm:pt modelId="{F9D05386-29B4-46EE-AEF9-7916E10E33BE}" type="sibTrans" cxnId="{F7A2367B-16C3-473D-B994-4802142D4FB2}">
      <dgm:prSet/>
      <dgm:spPr/>
    </dgm:pt>
    <dgm:pt modelId="{2E3D40C4-51E3-4948-964D-B207BD4DA537}" type="pres">
      <dgm:prSet presAssocID="{25EC8A8D-FD3B-4C5B-B676-6F5860B25408}" presName="diagram" presStyleCnt="0">
        <dgm:presLayoutVars>
          <dgm:chPref val="1"/>
          <dgm:dir/>
          <dgm:animOne val="branch"/>
          <dgm:animLvl val="lvl"/>
          <dgm:resizeHandles val="exact"/>
        </dgm:presLayoutVars>
      </dgm:prSet>
      <dgm:spPr/>
      <dgm:t>
        <a:bodyPr/>
        <a:lstStyle/>
        <a:p>
          <a:endParaRPr lang="ru-RU"/>
        </a:p>
      </dgm:t>
    </dgm:pt>
    <dgm:pt modelId="{4817CABE-5E72-4BB2-918E-2069CE7F78F5}" type="pres">
      <dgm:prSet presAssocID="{0281B159-B0DF-4A6F-A25E-0408019D69D6}" presName="root1" presStyleCnt="0"/>
      <dgm:spPr/>
    </dgm:pt>
    <dgm:pt modelId="{C1067095-4969-4509-B30F-0699BBDD5EDA}" type="pres">
      <dgm:prSet presAssocID="{0281B159-B0DF-4A6F-A25E-0408019D69D6}" presName="LevelOneTextNode" presStyleLbl="node0" presStyleIdx="0" presStyleCnt="1" custScaleX="54063" custScaleY="70914">
        <dgm:presLayoutVars>
          <dgm:chPref val="3"/>
        </dgm:presLayoutVars>
      </dgm:prSet>
      <dgm:spPr/>
      <dgm:t>
        <a:bodyPr/>
        <a:lstStyle/>
        <a:p>
          <a:endParaRPr lang="ru-RU"/>
        </a:p>
      </dgm:t>
    </dgm:pt>
    <dgm:pt modelId="{48CACA57-55C0-4C5A-9289-295E6EEA4627}" type="pres">
      <dgm:prSet presAssocID="{0281B159-B0DF-4A6F-A25E-0408019D69D6}" presName="level2hierChild" presStyleCnt="0"/>
      <dgm:spPr/>
    </dgm:pt>
    <dgm:pt modelId="{5444E7F6-F90D-43AA-82E5-8B56BF47DD28}" type="pres">
      <dgm:prSet presAssocID="{4B2CD7F6-F142-4665-BB68-36E1064755B4}" presName="conn2-1" presStyleLbl="parChTrans1D2" presStyleIdx="0" presStyleCnt="6"/>
      <dgm:spPr/>
      <dgm:t>
        <a:bodyPr/>
        <a:lstStyle/>
        <a:p>
          <a:endParaRPr lang="ru-RU"/>
        </a:p>
      </dgm:t>
    </dgm:pt>
    <dgm:pt modelId="{15DE0FB6-77A6-4B31-A93B-09E44A909CB2}" type="pres">
      <dgm:prSet presAssocID="{4B2CD7F6-F142-4665-BB68-36E1064755B4}" presName="connTx" presStyleLbl="parChTrans1D2" presStyleIdx="0" presStyleCnt="6"/>
      <dgm:spPr/>
      <dgm:t>
        <a:bodyPr/>
        <a:lstStyle/>
        <a:p>
          <a:endParaRPr lang="ru-RU"/>
        </a:p>
      </dgm:t>
    </dgm:pt>
    <dgm:pt modelId="{DC672157-4782-4664-AE9E-0ED12E382A2E}" type="pres">
      <dgm:prSet presAssocID="{96A5941C-2175-4D00-80C8-6B3EA4F3AC76}" presName="root2" presStyleCnt="0"/>
      <dgm:spPr/>
    </dgm:pt>
    <dgm:pt modelId="{51FDB00F-5C4D-4280-84B5-744251D827C7}" type="pres">
      <dgm:prSet presAssocID="{96A5941C-2175-4D00-80C8-6B3EA4F3AC76}" presName="LevelTwoTextNode" presStyleLbl="asst1" presStyleIdx="0" presStyleCnt="1" custScaleY="23306">
        <dgm:presLayoutVars>
          <dgm:chPref val="3"/>
        </dgm:presLayoutVars>
      </dgm:prSet>
      <dgm:spPr/>
      <dgm:t>
        <a:bodyPr/>
        <a:lstStyle/>
        <a:p>
          <a:endParaRPr lang="ru-RU"/>
        </a:p>
      </dgm:t>
    </dgm:pt>
    <dgm:pt modelId="{E32C44A7-1A7C-4A6F-A591-8E50702A468E}" type="pres">
      <dgm:prSet presAssocID="{96A5941C-2175-4D00-80C8-6B3EA4F3AC76}" presName="level3hierChild" presStyleCnt="0"/>
      <dgm:spPr/>
    </dgm:pt>
    <dgm:pt modelId="{DD73A37E-A624-4FCB-AA04-60D9C212C127}" type="pres">
      <dgm:prSet presAssocID="{C753ACEB-1911-4550-95BB-222A2FA779DB}" presName="conn2-1" presStyleLbl="parChTrans1D2" presStyleIdx="1" presStyleCnt="6"/>
      <dgm:spPr/>
      <dgm:t>
        <a:bodyPr/>
        <a:lstStyle/>
        <a:p>
          <a:endParaRPr lang="ru-RU"/>
        </a:p>
      </dgm:t>
    </dgm:pt>
    <dgm:pt modelId="{9D2E0352-34B7-4714-AF2A-E7732E0A1C07}" type="pres">
      <dgm:prSet presAssocID="{C753ACEB-1911-4550-95BB-222A2FA779DB}" presName="connTx" presStyleLbl="parChTrans1D2" presStyleIdx="1" presStyleCnt="6"/>
      <dgm:spPr/>
      <dgm:t>
        <a:bodyPr/>
        <a:lstStyle/>
        <a:p>
          <a:endParaRPr lang="ru-RU"/>
        </a:p>
      </dgm:t>
    </dgm:pt>
    <dgm:pt modelId="{75AE7289-5C3C-4CD3-9E0A-C8A134ACDB74}" type="pres">
      <dgm:prSet presAssocID="{81501A8E-5A08-442B-9E8F-23C48D54218C}" presName="root2" presStyleCnt="0"/>
      <dgm:spPr/>
    </dgm:pt>
    <dgm:pt modelId="{A8F1540C-81F8-4C48-9DF6-11EEB81644E0}" type="pres">
      <dgm:prSet presAssocID="{81501A8E-5A08-442B-9E8F-23C48D54218C}" presName="LevelTwoTextNode" presStyleLbl="node2" presStyleIdx="0" presStyleCnt="5" custScaleY="20247">
        <dgm:presLayoutVars>
          <dgm:chPref val="3"/>
        </dgm:presLayoutVars>
      </dgm:prSet>
      <dgm:spPr/>
      <dgm:t>
        <a:bodyPr/>
        <a:lstStyle/>
        <a:p>
          <a:endParaRPr lang="ru-RU"/>
        </a:p>
      </dgm:t>
    </dgm:pt>
    <dgm:pt modelId="{294CA007-239F-4D68-8294-05F5842F0EC5}" type="pres">
      <dgm:prSet presAssocID="{81501A8E-5A08-442B-9E8F-23C48D54218C}" presName="level3hierChild" presStyleCnt="0"/>
      <dgm:spPr/>
    </dgm:pt>
    <dgm:pt modelId="{3A683BFE-7C1C-40B3-9D7D-4BBE33A06F05}" type="pres">
      <dgm:prSet presAssocID="{36DF834A-B47A-4FB6-B94B-C40689A4EF4C}" presName="conn2-1" presStyleLbl="parChTrans1D2" presStyleIdx="2" presStyleCnt="6"/>
      <dgm:spPr/>
      <dgm:t>
        <a:bodyPr/>
        <a:lstStyle/>
        <a:p>
          <a:endParaRPr lang="ru-RU"/>
        </a:p>
      </dgm:t>
    </dgm:pt>
    <dgm:pt modelId="{F6B92E94-8D13-4B70-9DB3-729B4AF3E213}" type="pres">
      <dgm:prSet presAssocID="{36DF834A-B47A-4FB6-B94B-C40689A4EF4C}" presName="connTx" presStyleLbl="parChTrans1D2" presStyleIdx="2" presStyleCnt="6"/>
      <dgm:spPr/>
      <dgm:t>
        <a:bodyPr/>
        <a:lstStyle/>
        <a:p>
          <a:endParaRPr lang="ru-RU"/>
        </a:p>
      </dgm:t>
    </dgm:pt>
    <dgm:pt modelId="{91623AD9-565E-4C41-9956-3447A99D8F3B}" type="pres">
      <dgm:prSet presAssocID="{C6C78DC8-C861-4DE1-AAF2-E445CEE54481}" presName="root2" presStyleCnt="0"/>
      <dgm:spPr/>
    </dgm:pt>
    <dgm:pt modelId="{D82ED38D-2259-4A94-86A7-4A64EE6F821D}" type="pres">
      <dgm:prSet presAssocID="{C6C78DC8-C861-4DE1-AAF2-E445CEE54481}" presName="LevelTwoTextNode" presStyleLbl="node2" presStyleIdx="1" presStyleCnt="5" custScaleY="23129">
        <dgm:presLayoutVars>
          <dgm:chPref val="3"/>
        </dgm:presLayoutVars>
      </dgm:prSet>
      <dgm:spPr/>
      <dgm:t>
        <a:bodyPr/>
        <a:lstStyle/>
        <a:p>
          <a:endParaRPr lang="ru-RU"/>
        </a:p>
      </dgm:t>
    </dgm:pt>
    <dgm:pt modelId="{547F9B2E-6BB9-4254-8129-A19E0EFAF173}" type="pres">
      <dgm:prSet presAssocID="{C6C78DC8-C861-4DE1-AAF2-E445CEE54481}" presName="level3hierChild" presStyleCnt="0"/>
      <dgm:spPr/>
    </dgm:pt>
    <dgm:pt modelId="{FE65F20F-AF77-4943-900B-59E9D44B5190}" type="pres">
      <dgm:prSet presAssocID="{71650BDB-9B8D-4BC9-B759-47B129547226}" presName="conn2-1" presStyleLbl="parChTrans1D2" presStyleIdx="3" presStyleCnt="6"/>
      <dgm:spPr/>
      <dgm:t>
        <a:bodyPr/>
        <a:lstStyle/>
        <a:p>
          <a:endParaRPr lang="ru-RU"/>
        </a:p>
      </dgm:t>
    </dgm:pt>
    <dgm:pt modelId="{FB8AEC2B-7F60-48BF-AF7E-076C4BFE8CA4}" type="pres">
      <dgm:prSet presAssocID="{71650BDB-9B8D-4BC9-B759-47B129547226}" presName="connTx" presStyleLbl="parChTrans1D2" presStyleIdx="3" presStyleCnt="6"/>
      <dgm:spPr/>
      <dgm:t>
        <a:bodyPr/>
        <a:lstStyle/>
        <a:p>
          <a:endParaRPr lang="ru-RU"/>
        </a:p>
      </dgm:t>
    </dgm:pt>
    <dgm:pt modelId="{E9373825-7AD0-4DB2-9736-1A4C430BDFA2}" type="pres">
      <dgm:prSet presAssocID="{4A6F1B57-30EF-46B1-9B5C-810519FD5D1A}" presName="root2" presStyleCnt="0"/>
      <dgm:spPr/>
    </dgm:pt>
    <dgm:pt modelId="{E311657F-EA1B-4F27-A2E7-CC8D8CC194F7}" type="pres">
      <dgm:prSet presAssocID="{4A6F1B57-30EF-46B1-9B5C-810519FD5D1A}" presName="LevelTwoTextNode" presStyleLbl="node2" presStyleIdx="2" presStyleCnt="5" custScaleY="18347">
        <dgm:presLayoutVars>
          <dgm:chPref val="3"/>
        </dgm:presLayoutVars>
      </dgm:prSet>
      <dgm:spPr/>
      <dgm:t>
        <a:bodyPr/>
        <a:lstStyle/>
        <a:p>
          <a:endParaRPr lang="ru-RU"/>
        </a:p>
      </dgm:t>
    </dgm:pt>
    <dgm:pt modelId="{1987C017-F230-4785-AD68-2015E3FF338B}" type="pres">
      <dgm:prSet presAssocID="{4A6F1B57-30EF-46B1-9B5C-810519FD5D1A}" presName="level3hierChild" presStyleCnt="0"/>
      <dgm:spPr/>
    </dgm:pt>
    <dgm:pt modelId="{CB042AEE-C11B-496E-BB1F-8B35233DAA98}" type="pres">
      <dgm:prSet presAssocID="{ECE7D753-A70E-4269-A641-1944358C4764}" presName="conn2-1" presStyleLbl="parChTrans1D2" presStyleIdx="4" presStyleCnt="6"/>
      <dgm:spPr/>
      <dgm:t>
        <a:bodyPr/>
        <a:lstStyle/>
        <a:p>
          <a:endParaRPr lang="ru-RU"/>
        </a:p>
      </dgm:t>
    </dgm:pt>
    <dgm:pt modelId="{8E94300B-A32F-4B96-9D92-C676A3D2428F}" type="pres">
      <dgm:prSet presAssocID="{ECE7D753-A70E-4269-A641-1944358C4764}" presName="connTx" presStyleLbl="parChTrans1D2" presStyleIdx="4" presStyleCnt="6"/>
      <dgm:spPr/>
      <dgm:t>
        <a:bodyPr/>
        <a:lstStyle/>
        <a:p>
          <a:endParaRPr lang="ru-RU"/>
        </a:p>
      </dgm:t>
    </dgm:pt>
    <dgm:pt modelId="{31E25C10-D13E-478B-85B6-BD796718EFA8}" type="pres">
      <dgm:prSet presAssocID="{8283CEA9-E16F-49A5-99CB-C4DDDBA23E2A}" presName="root2" presStyleCnt="0"/>
      <dgm:spPr/>
    </dgm:pt>
    <dgm:pt modelId="{4A15F1B3-1674-4004-8EC4-CBE5C64EB577}" type="pres">
      <dgm:prSet presAssocID="{8283CEA9-E16F-49A5-99CB-C4DDDBA23E2A}" presName="LevelTwoTextNode" presStyleLbl="node2" presStyleIdx="3" presStyleCnt="5" custScaleY="20437">
        <dgm:presLayoutVars>
          <dgm:chPref val="3"/>
        </dgm:presLayoutVars>
      </dgm:prSet>
      <dgm:spPr/>
      <dgm:t>
        <a:bodyPr/>
        <a:lstStyle/>
        <a:p>
          <a:endParaRPr lang="ru-RU"/>
        </a:p>
      </dgm:t>
    </dgm:pt>
    <dgm:pt modelId="{C183D2AA-5015-4603-98E5-01791B5338CD}" type="pres">
      <dgm:prSet presAssocID="{8283CEA9-E16F-49A5-99CB-C4DDDBA23E2A}" presName="level3hierChild" presStyleCnt="0"/>
      <dgm:spPr/>
    </dgm:pt>
    <dgm:pt modelId="{991C95A0-1535-4D50-904C-BAF1FF89E9C4}" type="pres">
      <dgm:prSet presAssocID="{EF5D9164-3CD3-461C-AF52-CC69E7E7AAB7}" presName="conn2-1" presStyleLbl="parChTrans1D2" presStyleIdx="5" presStyleCnt="6"/>
      <dgm:spPr/>
      <dgm:t>
        <a:bodyPr/>
        <a:lstStyle/>
        <a:p>
          <a:endParaRPr lang="ru-RU"/>
        </a:p>
      </dgm:t>
    </dgm:pt>
    <dgm:pt modelId="{7A78A66C-F929-492F-A94F-6650E28C6C23}" type="pres">
      <dgm:prSet presAssocID="{EF5D9164-3CD3-461C-AF52-CC69E7E7AAB7}" presName="connTx" presStyleLbl="parChTrans1D2" presStyleIdx="5" presStyleCnt="6"/>
      <dgm:spPr/>
      <dgm:t>
        <a:bodyPr/>
        <a:lstStyle/>
        <a:p>
          <a:endParaRPr lang="ru-RU"/>
        </a:p>
      </dgm:t>
    </dgm:pt>
    <dgm:pt modelId="{211DC674-3B16-4930-865A-E8AEAB73266E}" type="pres">
      <dgm:prSet presAssocID="{49F41A61-BD12-43A5-9BBB-B701A175C562}" presName="root2" presStyleCnt="0"/>
      <dgm:spPr/>
    </dgm:pt>
    <dgm:pt modelId="{A5A5BF52-D6BF-4AE8-ADCD-0796B01C2668}" type="pres">
      <dgm:prSet presAssocID="{49F41A61-BD12-43A5-9BBB-B701A175C562}" presName="LevelTwoTextNode" presStyleLbl="node2" presStyleIdx="4" presStyleCnt="5" custScaleY="25451">
        <dgm:presLayoutVars>
          <dgm:chPref val="3"/>
        </dgm:presLayoutVars>
      </dgm:prSet>
      <dgm:spPr/>
      <dgm:t>
        <a:bodyPr/>
        <a:lstStyle/>
        <a:p>
          <a:endParaRPr lang="ru-RU"/>
        </a:p>
      </dgm:t>
    </dgm:pt>
    <dgm:pt modelId="{7E4641A0-29F6-4948-A81B-0E76D59B9839}" type="pres">
      <dgm:prSet presAssocID="{49F41A61-BD12-43A5-9BBB-B701A175C562}" presName="level3hierChild" presStyleCnt="0"/>
      <dgm:spPr/>
    </dgm:pt>
  </dgm:ptLst>
  <dgm:cxnLst>
    <dgm:cxn modelId="{A29CEBD6-E1F1-4559-BDCF-5D03BA9CFFFE}" type="presOf" srcId="{96A5941C-2175-4D00-80C8-6B3EA4F3AC76}" destId="{51FDB00F-5C4D-4280-84B5-744251D827C7}" srcOrd="0" destOrd="0" presId="urn:microsoft.com/office/officeart/2005/8/layout/hierarchy2"/>
    <dgm:cxn modelId="{5A88F0C2-3370-4968-8892-8BE74C729446}" type="presOf" srcId="{ECE7D753-A70E-4269-A641-1944358C4764}" destId="{8E94300B-A32F-4B96-9D92-C676A3D2428F}" srcOrd="1" destOrd="0" presId="urn:microsoft.com/office/officeart/2005/8/layout/hierarchy2"/>
    <dgm:cxn modelId="{B0B130C8-DCE3-416D-A25E-D3F07E7B827A}" type="presOf" srcId="{36DF834A-B47A-4FB6-B94B-C40689A4EF4C}" destId="{3A683BFE-7C1C-40B3-9D7D-4BBE33A06F05}" srcOrd="0" destOrd="0" presId="urn:microsoft.com/office/officeart/2005/8/layout/hierarchy2"/>
    <dgm:cxn modelId="{64EE9CCB-8A06-429E-BAFA-EC2B9D66E500}" type="presOf" srcId="{C6C78DC8-C861-4DE1-AAF2-E445CEE54481}" destId="{D82ED38D-2259-4A94-86A7-4A64EE6F821D}" srcOrd="0" destOrd="0" presId="urn:microsoft.com/office/officeart/2005/8/layout/hierarchy2"/>
    <dgm:cxn modelId="{F7A2367B-16C3-473D-B994-4802142D4FB2}" srcId="{0281B159-B0DF-4A6F-A25E-0408019D69D6}" destId="{49F41A61-BD12-43A5-9BBB-B701A175C562}" srcOrd="5" destOrd="0" parTransId="{EF5D9164-3CD3-461C-AF52-CC69E7E7AAB7}" sibTransId="{F9D05386-29B4-46EE-AEF9-7916E10E33BE}"/>
    <dgm:cxn modelId="{8B6C009B-489C-47B5-827F-57B0B715981B}" type="presOf" srcId="{ECE7D753-A70E-4269-A641-1944358C4764}" destId="{CB042AEE-C11B-496E-BB1F-8B35233DAA98}" srcOrd="0" destOrd="0" presId="urn:microsoft.com/office/officeart/2005/8/layout/hierarchy2"/>
    <dgm:cxn modelId="{EFACA681-24AE-4A59-93DA-41BCD4A95D01}" type="presOf" srcId="{4B2CD7F6-F142-4665-BB68-36E1064755B4}" destId="{5444E7F6-F90D-43AA-82E5-8B56BF47DD28}" srcOrd="0" destOrd="0" presId="urn:microsoft.com/office/officeart/2005/8/layout/hierarchy2"/>
    <dgm:cxn modelId="{DBB27415-F787-4481-89A1-32F9A331DACE}" type="presOf" srcId="{EF5D9164-3CD3-461C-AF52-CC69E7E7AAB7}" destId="{991C95A0-1535-4D50-904C-BAF1FF89E9C4}" srcOrd="0" destOrd="0" presId="urn:microsoft.com/office/officeart/2005/8/layout/hierarchy2"/>
    <dgm:cxn modelId="{C7FF2925-4AB3-4397-AC31-8CA8F58B6102}" type="presOf" srcId="{C753ACEB-1911-4550-95BB-222A2FA779DB}" destId="{DD73A37E-A624-4FCB-AA04-60D9C212C127}" srcOrd="0" destOrd="0" presId="urn:microsoft.com/office/officeart/2005/8/layout/hierarchy2"/>
    <dgm:cxn modelId="{3791EACA-F038-416E-A2F6-759B1299867D}" type="presOf" srcId="{4B2CD7F6-F142-4665-BB68-36E1064755B4}" destId="{15DE0FB6-77A6-4B31-A93B-09E44A909CB2}" srcOrd="1" destOrd="0" presId="urn:microsoft.com/office/officeart/2005/8/layout/hierarchy2"/>
    <dgm:cxn modelId="{BA66188F-31E5-4BE5-8F61-89DEF7915023}" srcId="{0281B159-B0DF-4A6F-A25E-0408019D69D6}" destId="{8283CEA9-E16F-49A5-99CB-C4DDDBA23E2A}" srcOrd="4" destOrd="0" parTransId="{ECE7D753-A70E-4269-A641-1944358C4764}" sibTransId="{1DD4C3AA-0B77-4A18-B656-B7EBDB103861}"/>
    <dgm:cxn modelId="{83020B55-20D2-4222-8841-28DC2DF08417}" srcId="{0281B159-B0DF-4A6F-A25E-0408019D69D6}" destId="{4A6F1B57-30EF-46B1-9B5C-810519FD5D1A}" srcOrd="3" destOrd="0" parTransId="{71650BDB-9B8D-4BC9-B759-47B129547226}" sibTransId="{272FC468-4EE4-4CB3-926C-563663E150F9}"/>
    <dgm:cxn modelId="{02119DE2-64FE-4BEB-86A0-DBEE36B5BB4A}" type="presOf" srcId="{71650BDB-9B8D-4BC9-B759-47B129547226}" destId="{FB8AEC2B-7F60-48BF-AF7E-076C4BFE8CA4}" srcOrd="1" destOrd="0" presId="urn:microsoft.com/office/officeart/2005/8/layout/hierarchy2"/>
    <dgm:cxn modelId="{76C5ED5D-C92C-4F0E-86C8-0B697F00E9EA}" type="presOf" srcId="{EF5D9164-3CD3-461C-AF52-CC69E7E7AAB7}" destId="{7A78A66C-F929-492F-A94F-6650E28C6C23}" srcOrd="1" destOrd="0" presId="urn:microsoft.com/office/officeart/2005/8/layout/hierarchy2"/>
    <dgm:cxn modelId="{2B8B6ADA-418F-4A50-B212-309CC23FCD96}" type="presOf" srcId="{4A6F1B57-30EF-46B1-9B5C-810519FD5D1A}" destId="{E311657F-EA1B-4F27-A2E7-CC8D8CC194F7}" srcOrd="0" destOrd="0" presId="urn:microsoft.com/office/officeart/2005/8/layout/hierarchy2"/>
    <dgm:cxn modelId="{DA51B864-9CEF-473A-B511-26F6752B2CFD}" type="presOf" srcId="{49F41A61-BD12-43A5-9BBB-B701A175C562}" destId="{A5A5BF52-D6BF-4AE8-ADCD-0796B01C2668}" srcOrd="0" destOrd="0" presId="urn:microsoft.com/office/officeart/2005/8/layout/hierarchy2"/>
    <dgm:cxn modelId="{0D6E5CE7-5B4B-46FE-9701-D0338CE4B23E}" type="presOf" srcId="{25EC8A8D-FD3B-4C5B-B676-6F5860B25408}" destId="{2E3D40C4-51E3-4948-964D-B207BD4DA537}" srcOrd="0" destOrd="0" presId="urn:microsoft.com/office/officeart/2005/8/layout/hierarchy2"/>
    <dgm:cxn modelId="{A597DE69-31D9-4BC5-BAB2-B59BDA5432C6}" type="presOf" srcId="{C753ACEB-1911-4550-95BB-222A2FA779DB}" destId="{9D2E0352-34B7-4714-AF2A-E7732E0A1C07}" srcOrd="1" destOrd="0" presId="urn:microsoft.com/office/officeart/2005/8/layout/hierarchy2"/>
    <dgm:cxn modelId="{44817E01-FA45-4813-A37E-33F8AB656041}" srcId="{0281B159-B0DF-4A6F-A25E-0408019D69D6}" destId="{C6C78DC8-C861-4DE1-AAF2-E445CEE54481}" srcOrd="2" destOrd="0" parTransId="{36DF834A-B47A-4FB6-B94B-C40689A4EF4C}" sibTransId="{BD5448A0-5DB1-44F7-A685-4D5812CFF471}"/>
    <dgm:cxn modelId="{208E596E-37DB-4A5E-95C8-FB0D0460D83B}" type="presOf" srcId="{8283CEA9-E16F-49A5-99CB-C4DDDBA23E2A}" destId="{4A15F1B3-1674-4004-8EC4-CBE5C64EB577}" srcOrd="0" destOrd="0" presId="urn:microsoft.com/office/officeart/2005/8/layout/hierarchy2"/>
    <dgm:cxn modelId="{66D15948-8F01-4D96-BE3F-A20953644FE0}" type="presOf" srcId="{71650BDB-9B8D-4BC9-B759-47B129547226}" destId="{FE65F20F-AF77-4943-900B-59E9D44B5190}" srcOrd="0" destOrd="0" presId="urn:microsoft.com/office/officeart/2005/8/layout/hierarchy2"/>
    <dgm:cxn modelId="{43CEB032-4674-41BA-927A-19270345F790}" srcId="{0281B159-B0DF-4A6F-A25E-0408019D69D6}" destId="{96A5941C-2175-4D00-80C8-6B3EA4F3AC76}" srcOrd="0" destOrd="0" parTransId="{4B2CD7F6-F142-4665-BB68-36E1064755B4}" sibTransId="{6781C95D-DBCE-413A-A1A5-293C56A3120B}"/>
    <dgm:cxn modelId="{915B3AFB-56F9-4E87-87B5-2F9ECBD190D5}" type="presOf" srcId="{81501A8E-5A08-442B-9E8F-23C48D54218C}" destId="{A8F1540C-81F8-4C48-9DF6-11EEB81644E0}" srcOrd="0" destOrd="0" presId="urn:microsoft.com/office/officeart/2005/8/layout/hierarchy2"/>
    <dgm:cxn modelId="{2350EFA3-4A8F-4C54-A600-5F0D36D13D43}" type="presOf" srcId="{36DF834A-B47A-4FB6-B94B-C40689A4EF4C}" destId="{F6B92E94-8D13-4B70-9DB3-729B4AF3E213}" srcOrd="1" destOrd="0" presId="urn:microsoft.com/office/officeart/2005/8/layout/hierarchy2"/>
    <dgm:cxn modelId="{81B8967C-DEF9-42A5-8B8D-8C4B585CDFB5}" srcId="{25EC8A8D-FD3B-4C5B-B676-6F5860B25408}" destId="{0281B159-B0DF-4A6F-A25E-0408019D69D6}" srcOrd="0" destOrd="0" parTransId="{BE593809-A805-47A2-B59B-336B2FE780D2}" sibTransId="{B93EA0BD-CBA7-4AE0-830A-79C2FD26A9D2}"/>
    <dgm:cxn modelId="{338C28B1-01D8-4062-BE71-9528B7F46884}" srcId="{0281B159-B0DF-4A6F-A25E-0408019D69D6}" destId="{81501A8E-5A08-442B-9E8F-23C48D54218C}" srcOrd="1" destOrd="0" parTransId="{C753ACEB-1911-4550-95BB-222A2FA779DB}" sibTransId="{701015C0-2CDA-4895-AA72-6E8248F01B06}"/>
    <dgm:cxn modelId="{60DFE90B-4F73-4C15-8CF5-4C95308E4BBD}" type="presOf" srcId="{0281B159-B0DF-4A6F-A25E-0408019D69D6}" destId="{C1067095-4969-4509-B30F-0699BBDD5EDA}" srcOrd="0" destOrd="0" presId="urn:microsoft.com/office/officeart/2005/8/layout/hierarchy2"/>
    <dgm:cxn modelId="{E3152997-A134-43D5-BBB6-72FD503FCDBF}" type="presParOf" srcId="{2E3D40C4-51E3-4948-964D-B207BD4DA537}" destId="{4817CABE-5E72-4BB2-918E-2069CE7F78F5}" srcOrd="0" destOrd="0" presId="urn:microsoft.com/office/officeart/2005/8/layout/hierarchy2"/>
    <dgm:cxn modelId="{0C8D9002-E509-469A-83E9-F056C0316EA6}" type="presParOf" srcId="{4817CABE-5E72-4BB2-918E-2069CE7F78F5}" destId="{C1067095-4969-4509-B30F-0699BBDD5EDA}" srcOrd="0" destOrd="0" presId="urn:microsoft.com/office/officeart/2005/8/layout/hierarchy2"/>
    <dgm:cxn modelId="{D270EBA3-1D9A-4F33-80DB-EFC16AF110F3}" type="presParOf" srcId="{4817CABE-5E72-4BB2-918E-2069CE7F78F5}" destId="{48CACA57-55C0-4C5A-9289-295E6EEA4627}" srcOrd="1" destOrd="0" presId="urn:microsoft.com/office/officeart/2005/8/layout/hierarchy2"/>
    <dgm:cxn modelId="{2F5CD7A6-2BE8-4997-9807-8FA4D47994B6}" type="presParOf" srcId="{48CACA57-55C0-4C5A-9289-295E6EEA4627}" destId="{5444E7F6-F90D-43AA-82E5-8B56BF47DD28}" srcOrd="0" destOrd="0" presId="urn:microsoft.com/office/officeart/2005/8/layout/hierarchy2"/>
    <dgm:cxn modelId="{9C2314BF-34D1-41A0-A4F8-DC0E3BAF0B29}" type="presParOf" srcId="{5444E7F6-F90D-43AA-82E5-8B56BF47DD28}" destId="{15DE0FB6-77A6-4B31-A93B-09E44A909CB2}" srcOrd="0" destOrd="0" presId="urn:microsoft.com/office/officeart/2005/8/layout/hierarchy2"/>
    <dgm:cxn modelId="{BF71C280-D389-460B-AED8-86CD0BFBB52A}" type="presParOf" srcId="{48CACA57-55C0-4C5A-9289-295E6EEA4627}" destId="{DC672157-4782-4664-AE9E-0ED12E382A2E}" srcOrd="1" destOrd="0" presId="urn:microsoft.com/office/officeart/2005/8/layout/hierarchy2"/>
    <dgm:cxn modelId="{D5A7E31A-5C4F-435F-BD42-52E7F142E8E8}" type="presParOf" srcId="{DC672157-4782-4664-AE9E-0ED12E382A2E}" destId="{51FDB00F-5C4D-4280-84B5-744251D827C7}" srcOrd="0" destOrd="0" presId="urn:microsoft.com/office/officeart/2005/8/layout/hierarchy2"/>
    <dgm:cxn modelId="{8B322FC7-7B5B-41A1-AB6F-0B15BC7B4D3C}" type="presParOf" srcId="{DC672157-4782-4664-AE9E-0ED12E382A2E}" destId="{E32C44A7-1A7C-4A6F-A591-8E50702A468E}" srcOrd="1" destOrd="0" presId="urn:microsoft.com/office/officeart/2005/8/layout/hierarchy2"/>
    <dgm:cxn modelId="{87A17276-28AE-471C-822A-C471D653E632}" type="presParOf" srcId="{48CACA57-55C0-4C5A-9289-295E6EEA4627}" destId="{DD73A37E-A624-4FCB-AA04-60D9C212C127}" srcOrd="2" destOrd="0" presId="urn:microsoft.com/office/officeart/2005/8/layout/hierarchy2"/>
    <dgm:cxn modelId="{7A93F26F-6900-4AB1-A0C7-E6B1AB2ACA3C}" type="presParOf" srcId="{DD73A37E-A624-4FCB-AA04-60D9C212C127}" destId="{9D2E0352-34B7-4714-AF2A-E7732E0A1C07}" srcOrd="0" destOrd="0" presId="urn:microsoft.com/office/officeart/2005/8/layout/hierarchy2"/>
    <dgm:cxn modelId="{0C602151-0CFF-411F-96A4-520BD06EBF54}" type="presParOf" srcId="{48CACA57-55C0-4C5A-9289-295E6EEA4627}" destId="{75AE7289-5C3C-4CD3-9E0A-C8A134ACDB74}" srcOrd="3" destOrd="0" presId="urn:microsoft.com/office/officeart/2005/8/layout/hierarchy2"/>
    <dgm:cxn modelId="{2E95DF28-F584-42B9-A6C6-CD99D5AFDFB6}" type="presParOf" srcId="{75AE7289-5C3C-4CD3-9E0A-C8A134ACDB74}" destId="{A8F1540C-81F8-4C48-9DF6-11EEB81644E0}" srcOrd="0" destOrd="0" presId="urn:microsoft.com/office/officeart/2005/8/layout/hierarchy2"/>
    <dgm:cxn modelId="{06259D81-980C-487D-B4A3-32ABE8DC39D0}" type="presParOf" srcId="{75AE7289-5C3C-4CD3-9E0A-C8A134ACDB74}" destId="{294CA007-239F-4D68-8294-05F5842F0EC5}" srcOrd="1" destOrd="0" presId="urn:microsoft.com/office/officeart/2005/8/layout/hierarchy2"/>
    <dgm:cxn modelId="{AB373A7D-54CF-48E3-8967-63F67C20096D}" type="presParOf" srcId="{48CACA57-55C0-4C5A-9289-295E6EEA4627}" destId="{3A683BFE-7C1C-40B3-9D7D-4BBE33A06F05}" srcOrd="4" destOrd="0" presId="urn:microsoft.com/office/officeart/2005/8/layout/hierarchy2"/>
    <dgm:cxn modelId="{026F6581-95D5-4F4D-B317-EE59FC9B7C66}" type="presParOf" srcId="{3A683BFE-7C1C-40B3-9D7D-4BBE33A06F05}" destId="{F6B92E94-8D13-4B70-9DB3-729B4AF3E213}" srcOrd="0" destOrd="0" presId="urn:microsoft.com/office/officeart/2005/8/layout/hierarchy2"/>
    <dgm:cxn modelId="{4E2B5ADF-B745-4F87-9629-EA799E6EA38E}" type="presParOf" srcId="{48CACA57-55C0-4C5A-9289-295E6EEA4627}" destId="{91623AD9-565E-4C41-9956-3447A99D8F3B}" srcOrd="5" destOrd="0" presId="urn:microsoft.com/office/officeart/2005/8/layout/hierarchy2"/>
    <dgm:cxn modelId="{B8E39B44-25EB-49BB-8BD4-305A41D50619}" type="presParOf" srcId="{91623AD9-565E-4C41-9956-3447A99D8F3B}" destId="{D82ED38D-2259-4A94-86A7-4A64EE6F821D}" srcOrd="0" destOrd="0" presId="urn:microsoft.com/office/officeart/2005/8/layout/hierarchy2"/>
    <dgm:cxn modelId="{A865BE33-CAE2-4754-BC49-4DBA9C65860A}" type="presParOf" srcId="{91623AD9-565E-4C41-9956-3447A99D8F3B}" destId="{547F9B2E-6BB9-4254-8129-A19E0EFAF173}" srcOrd="1" destOrd="0" presId="urn:microsoft.com/office/officeart/2005/8/layout/hierarchy2"/>
    <dgm:cxn modelId="{2A8E9503-EDEA-4FC2-9C34-DF6770FBC9AA}" type="presParOf" srcId="{48CACA57-55C0-4C5A-9289-295E6EEA4627}" destId="{FE65F20F-AF77-4943-900B-59E9D44B5190}" srcOrd="6" destOrd="0" presId="urn:microsoft.com/office/officeart/2005/8/layout/hierarchy2"/>
    <dgm:cxn modelId="{656E7EA0-16DB-4A8B-8D96-1139760F227B}" type="presParOf" srcId="{FE65F20F-AF77-4943-900B-59E9D44B5190}" destId="{FB8AEC2B-7F60-48BF-AF7E-076C4BFE8CA4}" srcOrd="0" destOrd="0" presId="urn:microsoft.com/office/officeart/2005/8/layout/hierarchy2"/>
    <dgm:cxn modelId="{1055E7B5-51A8-4C67-9188-5DFA7125AD7C}" type="presParOf" srcId="{48CACA57-55C0-4C5A-9289-295E6EEA4627}" destId="{E9373825-7AD0-4DB2-9736-1A4C430BDFA2}" srcOrd="7" destOrd="0" presId="urn:microsoft.com/office/officeart/2005/8/layout/hierarchy2"/>
    <dgm:cxn modelId="{ADA4DDC4-DAAC-4D62-952A-935432D78BB5}" type="presParOf" srcId="{E9373825-7AD0-4DB2-9736-1A4C430BDFA2}" destId="{E311657F-EA1B-4F27-A2E7-CC8D8CC194F7}" srcOrd="0" destOrd="0" presId="urn:microsoft.com/office/officeart/2005/8/layout/hierarchy2"/>
    <dgm:cxn modelId="{2670169A-A851-4B1F-8327-9BFE5A86F6FC}" type="presParOf" srcId="{E9373825-7AD0-4DB2-9736-1A4C430BDFA2}" destId="{1987C017-F230-4785-AD68-2015E3FF338B}" srcOrd="1" destOrd="0" presId="urn:microsoft.com/office/officeart/2005/8/layout/hierarchy2"/>
    <dgm:cxn modelId="{7D64D77E-85F0-4D29-9A31-7082BC091B2C}" type="presParOf" srcId="{48CACA57-55C0-4C5A-9289-295E6EEA4627}" destId="{CB042AEE-C11B-496E-BB1F-8B35233DAA98}" srcOrd="8" destOrd="0" presId="urn:microsoft.com/office/officeart/2005/8/layout/hierarchy2"/>
    <dgm:cxn modelId="{A4F70987-9209-4DDA-866C-2C25D1F6FEDC}" type="presParOf" srcId="{CB042AEE-C11B-496E-BB1F-8B35233DAA98}" destId="{8E94300B-A32F-4B96-9D92-C676A3D2428F}" srcOrd="0" destOrd="0" presId="urn:microsoft.com/office/officeart/2005/8/layout/hierarchy2"/>
    <dgm:cxn modelId="{201687EE-B1BF-4D6E-9ED8-054000185245}" type="presParOf" srcId="{48CACA57-55C0-4C5A-9289-295E6EEA4627}" destId="{31E25C10-D13E-478B-85B6-BD796718EFA8}" srcOrd="9" destOrd="0" presId="urn:microsoft.com/office/officeart/2005/8/layout/hierarchy2"/>
    <dgm:cxn modelId="{ED26AD5A-AC3D-49CA-80D6-15E9DF6EEEBB}" type="presParOf" srcId="{31E25C10-D13E-478B-85B6-BD796718EFA8}" destId="{4A15F1B3-1674-4004-8EC4-CBE5C64EB577}" srcOrd="0" destOrd="0" presId="urn:microsoft.com/office/officeart/2005/8/layout/hierarchy2"/>
    <dgm:cxn modelId="{C4191A34-41E0-4A0C-BFE7-3C39CB7B37A7}" type="presParOf" srcId="{31E25C10-D13E-478B-85B6-BD796718EFA8}" destId="{C183D2AA-5015-4603-98E5-01791B5338CD}" srcOrd="1" destOrd="0" presId="urn:microsoft.com/office/officeart/2005/8/layout/hierarchy2"/>
    <dgm:cxn modelId="{B87FD99B-7743-435F-88BA-D5E8190099A7}" type="presParOf" srcId="{48CACA57-55C0-4C5A-9289-295E6EEA4627}" destId="{991C95A0-1535-4D50-904C-BAF1FF89E9C4}" srcOrd="10" destOrd="0" presId="urn:microsoft.com/office/officeart/2005/8/layout/hierarchy2"/>
    <dgm:cxn modelId="{F82F2B8D-FC46-4593-B97D-250C7E3CE135}" type="presParOf" srcId="{991C95A0-1535-4D50-904C-BAF1FF89E9C4}" destId="{7A78A66C-F929-492F-A94F-6650E28C6C23}" srcOrd="0" destOrd="0" presId="urn:microsoft.com/office/officeart/2005/8/layout/hierarchy2"/>
    <dgm:cxn modelId="{CE0314FA-82EB-4D7E-AFA5-F5C5714AA7E8}" type="presParOf" srcId="{48CACA57-55C0-4C5A-9289-295E6EEA4627}" destId="{211DC674-3B16-4930-865A-E8AEAB73266E}" srcOrd="11" destOrd="0" presId="urn:microsoft.com/office/officeart/2005/8/layout/hierarchy2"/>
    <dgm:cxn modelId="{1ACD8167-FE92-40BF-8CB9-B1F5062D4F4B}" type="presParOf" srcId="{211DC674-3B16-4930-865A-E8AEAB73266E}" destId="{A5A5BF52-D6BF-4AE8-ADCD-0796B01C2668}" srcOrd="0" destOrd="0" presId="urn:microsoft.com/office/officeart/2005/8/layout/hierarchy2"/>
    <dgm:cxn modelId="{CF330C88-6077-4F9C-B13F-4A7A4D86CF63}" type="presParOf" srcId="{211DC674-3B16-4930-865A-E8AEAB73266E}" destId="{7E4641A0-29F6-4948-A81B-0E76D59B9839}"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EC8A8D-FD3B-4C5B-B676-6F5860B2540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0281B159-B0DF-4A6F-A25E-0408019D69D6}">
      <dgm:prSet phldrT="[Текст]" custT="1"/>
      <dgm:spPr/>
      <dgm:t>
        <a:bodyPr/>
        <a:lstStyle/>
        <a:p>
          <a:r>
            <a:rPr lang="ru-RU" sz="3200" dirty="0" smtClean="0">
              <a:latin typeface="+mn-lt"/>
              <a:cs typeface="Times New Roman" pitchFamily="18" charset="0"/>
            </a:rPr>
            <a:t>По игровой среде</a:t>
          </a:r>
          <a:endParaRPr lang="ru-RU" sz="3200" dirty="0">
            <a:latin typeface="+mn-lt"/>
            <a:cs typeface="Times New Roman" pitchFamily="18" charset="0"/>
          </a:endParaRPr>
        </a:p>
      </dgm:t>
    </dgm:pt>
    <dgm:pt modelId="{BE593809-A805-47A2-B59B-336B2FE780D2}" type="parTrans" cxnId="{81B8967C-DEF9-42A5-8B8D-8C4B585CDFB5}">
      <dgm:prSet/>
      <dgm:spPr/>
      <dgm:t>
        <a:bodyPr/>
        <a:lstStyle/>
        <a:p>
          <a:endParaRPr lang="ru-RU"/>
        </a:p>
      </dgm:t>
    </dgm:pt>
    <dgm:pt modelId="{B93EA0BD-CBA7-4AE0-830A-79C2FD26A9D2}" type="sibTrans" cxnId="{81B8967C-DEF9-42A5-8B8D-8C4B585CDFB5}">
      <dgm:prSet/>
      <dgm:spPr/>
      <dgm:t>
        <a:bodyPr/>
        <a:lstStyle/>
        <a:p>
          <a:endParaRPr lang="ru-RU"/>
        </a:p>
      </dgm:t>
    </dgm:pt>
    <dgm:pt modelId="{96A5941C-2175-4D00-80C8-6B3EA4F3AC76}" type="asst">
      <dgm:prSet phldrT="[Текст]" custT="1"/>
      <dgm:spPr/>
      <dgm:t>
        <a:bodyPr/>
        <a:lstStyle/>
        <a:p>
          <a:r>
            <a:rPr lang="ru-RU" sz="1500" dirty="0" smtClean="0"/>
            <a:t>Без предметов;</a:t>
          </a:r>
        </a:p>
        <a:p>
          <a:r>
            <a:rPr lang="ru-RU" sz="1500" dirty="0" smtClean="0"/>
            <a:t>С предметами.</a:t>
          </a:r>
        </a:p>
        <a:p>
          <a:endParaRPr lang="ru-RU" sz="1100" dirty="0"/>
        </a:p>
      </dgm:t>
    </dgm:pt>
    <dgm:pt modelId="{4B2CD7F6-F142-4665-BB68-36E1064755B4}" type="parTrans" cxnId="{43CEB032-4674-41BA-927A-19270345F790}">
      <dgm:prSet/>
      <dgm:spPr/>
      <dgm:t>
        <a:bodyPr/>
        <a:lstStyle/>
        <a:p>
          <a:endParaRPr lang="ru-RU"/>
        </a:p>
      </dgm:t>
    </dgm:pt>
    <dgm:pt modelId="{6781C95D-DBCE-413A-A1A5-293C56A3120B}" type="sibTrans" cxnId="{43CEB032-4674-41BA-927A-19270345F790}">
      <dgm:prSet/>
      <dgm:spPr/>
      <dgm:t>
        <a:bodyPr/>
        <a:lstStyle/>
        <a:p>
          <a:endParaRPr lang="ru-RU"/>
        </a:p>
      </dgm:t>
    </dgm:pt>
    <dgm:pt modelId="{81501A8E-5A08-442B-9E8F-23C48D54218C}">
      <dgm:prSet phldrT="[Текст]" custT="1"/>
      <dgm:spPr/>
      <dgm:t>
        <a:bodyPr/>
        <a:lstStyle/>
        <a:p>
          <a:r>
            <a:rPr lang="ru-RU" sz="1500" dirty="0" smtClean="0"/>
            <a:t>Настольные;</a:t>
          </a:r>
        </a:p>
        <a:p>
          <a:r>
            <a:rPr lang="ru-RU" sz="1500" dirty="0" smtClean="0"/>
            <a:t>Комнатные;</a:t>
          </a:r>
        </a:p>
        <a:p>
          <a:r>
            <a:rPr lang="ru-RU" sz="1500" dirty="0" smtClean="0"/>
            <a:t>Уличные;</a:t>
          </a:r>
        </a:p>
        <a:p>
          <a:r>
            <a:rPr lang="ru-RU" sz="1500" dirty="0" smtClean="0"/>
            <a:t>На местности.</a:t>
          </a:r>
        </a:p>
      </dgm:t>
    </dgm:pt>
    <dgm:pt modelId="{C753ACEB-1911-4550-95BB-222A2FA779DB}" type="parTrans" cxnId="{338C28B1-01D8-4062-BE71-9528B7F46884}">
      <dgm:prSet/>
      <dgm:spPr>
        <a:blipFill rotWithShape="0">
          <a:blip xmlns:r="http://schemas.openxmlformats.org/officeDocument/2006/relationships" r:embed="rId1"/>
          <a:stretch>
            <a:fillRect/>
          </a:stretch>
        </a:blipFill>
      </dgm:spPr>
      <dgm:t>
        <a:bodyPr/>
        <a:lstStyle/>
        <a:p>
          <a:endParaRPr lang="ru-RU"/>
        </a:p>
      </dgm:t>
    </dgm:pt>
    <dgm:pt modelId="{701015C0-2CDA-4895-AA72-6E8248F01B06}" type="sibTrans" cxnId="{338C28B1-01D8-4062-BE71-9528B7F46884}">
      <dgm:prSet/>
      <dgm:spPr/>
      <dgm:t>
        <a:bodyPr/>
        <a:lstStyle/>
        <a:p>
          <a:endParaRPr lang="ru-RU"/>
        </a:p>
      </dgm:t>
    </dgm:pt>
    <dgm:pt modelId="{C6C78DC8-C861-4DE1-AAF2-E445CEE54481}">
      <dgm:prSet phldrT="[Текст]" custT="1"/>
      <dgm:spPr/>
      <dgm:t>
        <a:bodyPr/>
        <a:lstStyle/>
        <a:p>
          <a:r>
            <a:rPr lang="ru-RU" sz="1500" dirty="0" smtClean="0"/>
            <a:t>Компьютерные;</a:t>
          </a:r>
        </a:p>
        <a:p>
          <a:r>
            <a:rPr lang="ru-RU" sz="1500" dirty="0" smtClean="0"/>
            <a:t>Телевизионные;</a:t>
          </a:r>
        </a:p>
        <a:p>
          <a:r>
            <a:rPr lang="ru-RU" sz="1500" dirty="0" smtClean="0"/>
            <a:t>ТСО.</a:t>
          </a:r>
          <a:endParaRPr lang="ru-RU" sz="1500" dirty="0"/>
        </a:p>
      </dgm:t>
    </dgm:pt>
    <dgm:pt modelId="{36DF834A-B47A-4FB6-B94B-C40689A4EF4C}" type="parTrans" cxnId="{44817E01-FA45-4813-A37E-33F8AB656041}">
      <dgm:prSet/>
      <dgm:spPr/>
      <dgm:t>
        <a:bodyPr/>
        <a:lstStyle/>
        <a:p>
          <a:endParaRPr lang="ru-RU"/>
        </a:p>
      </dgm:t>
    </dgm:pt>
    <dgm:pt modelId="{BD5448A0-5DB1-44F7-A685-4D5812CFF471}" type="sibTrans" cxnId="{44817E01-FA45-4813-A37E-33F8AB656041}">
      <dgm:prSet/>
      <dgm:spPr/>
      <dgm:t>
        <a:bodyPr/>
        <a:lstStyle/>
        <a:p>
          <a:endParaRPr lang="ru-RU"/>
        </a:p>
      </dgm:t>
    </dgm:pt>
    <dgm:pt modelId="{4A6F1B57-30EF-46B1-9B5C-810519FD5D1A}">
      <dgm:prSet custT="1"/>
      <dgm:spPr/>
      <dgm:t>
        <a:bodyPr/>
        <a:lstStyle/>
        <a:p>
          <a:r>
            <a:rPr lang="ru-RU" sz="1500" dirty="0" smtClean="0"/>
            <a:t>Технические;</a:t>
          </a:r>
        </a:p>
        <a:p>
          <a:r>
            <a:rPr lang="ru-RU" sz="1500" dirty="0" smtClean="0"/>
            <a:t>Со средствами передвижения.</a:t>
          </a:r>
        </a:p>
      </dgm:t>
    </dgm:pt>
    <dgm:pt modelId="{71650BDB-9B8D-4BC9-B759-47B129547226}" type="parTrans" cxnId="{83020B55-20D2-4222-8841-28DC2DF08417}">
      <dgm:prSet/>
      <dgm:spPr/>
      <dgm:t>
        <a:bodyPr/>
        <a:lstStyle/>
        <a:p>
          <a:endParaRPr lang="ru-RU"/>
        </a:p>
      </dgm:t>
    </dgm:pt>
    <dgm:pt modelId="{272FC468-4EE4-4CB3-926C-563663E150F9}" type="sibTrans" cxnId="{83020B55-20D2-4222-8841-28DC2DF08417}">
      <dgm:prSet/>
      <dgm:spPr/>
      <dgm:t>
        <a:bodyPr/>
        <a:lstStyle/>
        <a:p>
          <a:endParaRPr lang="ru-RU"/>
        </a:p>
      </dgm:t>
    </dgm:pt>
    <dgm:pt modelId="{7B1DD399-0C17-46ED-A923-50EF6B3F3739}" type="pres">
      <dgm:prSet presAssocID="{25EC8A8D-FD3B-4C5B-B676-6F5860B25408}" presName="hierChild1" presStyleCnt="0">
        <dgm:presLayoutVars>
          <dgm:chPref val="1"/>
          <dgm:dir/>
          <dgm:animOne val="branch"/>
          <dgm:animLvl val="lvl"/>
          <dgm:resizeHandles/>
        </dgm:presLayoutVars>
      </dgm:prSet>
      <dgm:spPr/>
      <dgm:t>
        <a:bodyPr/>
        <a:lstStyle/>
        <a:p>
          <a:endParaRPr lang="ru-RU"/>
        </a:p>
      </dgm:t>
    </dgm:pt>
    <dgm:pt modelId="{B8F64A06-4E7F-412E-A5B0-1756878E2ACB}" type="pres">
      <dgm:prSet presAssocID="{0281B159-B0DF-4A6F-A25E-0408019D69D6}" presName="hierRoot1" presStyleCnt="0"/>
      <dgm:spPr/>
    </dgm:pt>
    <dgm:pt modelId="{28379498-D032-4A0C-9E3D-D512CE3450BA}" type="pres">
      <dgm:prSet presAssocID="{0281B159-B0DF-4A6F-A25E-0408019D69D6}" presName="composite" presStyleCnt="0"/>
      <dgm:spPr/>
    </dgm:pt>
    <dgm:pt modelId="{304B8030-C18F-4479-AEA5-A73F4A2B2FAC}" type="pres">
      <dgm:prSet presAssocID="{0281B159-B0DF-4A6F-A25E-0408019D69D6}" presName="background" presStyleLbl="node0" presStyleIdx="0" presStyleCnt="1"/>
      <dgm:spPr/>
    </dgm:pt>
    <dgm:pt modelId="{0677B03E-B066-4907-BF1E-629F84C21F56}" type="pres">
      <dgm:prSet presAssocID="{0281B159-B0DF-4A6F-A25E-0408019D69D6}" presName="text" presStyleLbl="fgAcc0" presStyleIdx="0" presStyleCnt="1" custScaleX="413532" custScaleY="187303" custLinFactNeighborX="-66" custLinFactNeighborY="-57554">
        <dgm:presLayoutVars>
          <dgm:chPref val="3"/>
        </dgm:presLayoutVars>
      </dgm:prSet>
      <dgm:spPr/>
      <dgm:t>
        <a:bodyPr/>
        <a:lstStyle/>
        <a:p>
          <a:endParaRPr lang="ru-RU"/>
        </a:p>
      </dgm:t>
    </dgm:pt>
    <dgm:pt modelId="{1B3E6AF6-65D8-4C04-AC41-C95C78E9F2F0}" type="pres">
      <dgm:prSet presAssocID="{0281B159-B0DF-4A6F-A25E-0408019D69D6}" presName="hierChild2" presStyleCnt="0"/>
      <dgm:spPr/>
    </dgm:pt>
    <dgm:pt modelId="{3A2C93AC-FC78-4733-BE79-EE6EA8E658BA}" type="pres">
      <dgm:prSet presAssocID="{4B2CD7F6-F142-4665-BB68-36E1064755B4}" presName="Name10" presStyleLbl="parChTrans1D2" presStyleIdx="0" presStyleCnt="4"/>
      <dgm:spPr/>
      <dgm:t>
        <a:bodyPr/>
        <a:lstStyle/>
        <a:p>
          <a:endParaRPr lang="ru-RU"/>
        </a:p>
      </dgm:t>
    </dgm:pt>
    <dgm:pt modelId="{2E4F0018-D82E-451F-9419-BE6D600E191F}" type="pres">
      <dgm:prSet presAssocID="{96A5941C-2175-4D00-80C8-6B3EA4F3AC76}" presName="hierRoot2" presStyleCnt="0"/>
      <dgm:spPr/>
    </dgm:pt>
    <dgm:pt modelId="{CF2D44A3-8256-4520-9CE2-FC53EC029128}" type="pres">
      <dgm:prSet presAssocID="{96A5941C-2175-4D00-80C8-6B3EA4F3AC76}" presName="composite2" presStyleCnt="0"/>
      <dgm:spPr/>
    </dgm:pt>
    <dgm:pt modelId="{ADD4CB95-3ACC-475E-996A-BC1D2F278775}" type="pres">
      <dgm:prSet presAssocID="{96A5941C-2175-4D00-80C8-6B3EA4F3AC76}" presName="background2" presStyleLbl="asst1" presStyleIdx="0" presStyleCnt="1"/>
      <dgm:spPr/>
    </dgm:pt>
    <dgm:pt modelId="{51BA6A25-EDA3-4FE1-9BD8-A8319CC7B883}" type="pres">
      <dgm:prSet presAssocID="{96A5941C-2175-4D00-80C8-6B3EA4F3AC76}" presName="text2" presStyleLbl="fgAcc2" presStyleIdx="0" presStyleCnt="4" custScaleX="154385" custScaleY="172397">
        <dgm:presLayoutVars>
          <dgm:chPref val="3"/>
        </dgm:presLayoutVars>
      </dgm:prSet>
      <dgm:spPr/>
      <dgm:t>
        <a:bodyPr/>
        <a:lstStyle/>
        <a:p>
          <a:endParaRPr lang="ru-RU"/>
        </a:p>
      </dgm:t>
    </dgm:pt>
    <dgm:pt modelId="{F0257C49-E74A-4620-A8D4-BCFA596FC9D1}" type="pres">
      <dgm:prSet presAssocID="{96A5941C-2175-4D00-80C8-6B3EA4F3AC76}" presName="hierChild3" presStyleCnt="0"/>
      <dgm:spPr/>
    </dgm:pt>
    <dgm:pt modelId="{EF0FBD42-3722-40A2-A613-C911F3C7F73B}" type="pres">
      <dgm:prSet presAssocID="{C753ACEB-1911-4550-95BB-222A2FA779DB}" presName="Name10" presStyleLbl="parChTrans1D2" presStyleIdx="1" presStyleCnt="4"/>
      <dgm:spPr/>
      <dgm:t>
        <a:bodyPr/>
        <a:lstStyle/>
        <a:p>
          <a:endParaRPr lang="ru-RU"/>
        </a:p>
      </dgm:t>
    </dgm:pt>
    <dgm:pt modelId="{0EE60520-DFBB-4A4C-AF6E-0861E23C29BF}" type="pres">
      <dgm:prSet presAssocID="{81501A8E-5A08-442B-9E8F-23C48D54218C}" presName="hierRoot2" presStyleCnt="0"/>
      <dgm:spPr/>
    </dgm:pt>
    <dgm:pt modelId="{B0A40B68-214C-402B-84B8-4E58278D4D82}" type="pres">
      <dgm:prSet presAssocID="{81501A8E-5A08-442B-9E8F-23C48D54218C}" presName="composite2" presStyleCnt="0"/>
      <dgm:spPr/>
    </dgm:pt>
    <dgm:pt modelId="{49FA18B5-4D87-4D93-8556-DE55F0688D14}" type="pres">
      <dgm:prSet presAssocID="{81501A8E-5A08-442B-9E8F-23C48D54218C}" presName="background2" presStyleLbl="node2" presStyleIdx="0" presStyleCnt="3"/>
      <dgm:spPr/>
    </dgm:pt>
    <dgm:pt modelId="{9B9112C0-60C1-42BF-BAEC-4300CB4ADC4A}" type="pres">
      <dgm:prSet presAssocID="{81501A8E-5A08-442B-9E8F-23C48D54218C}" presName="text2" presStyleLbl="fgAcc2" presStyleIdx="1" presStyleCnt="4" custScaleX="140496" custScaleY="172953">
        <dgm:presLayoutVars>
          <dgm:chPref val="3"/>
        </dgm:presLayoutVars>
      </dgm:prSet>
      <dgm:spPr/>
      <dgm:t>
        <a:bodyPr/>
        <a:lstStyle/>
        <a:p>
          <a:endParaRPr lang="ru-RU"/>
        </a:p>
      </dgm:t>
    </dgm:pt>
    <dgm:pt modelId="{A6748DA2-695B-4705-B54A-61150E613BF2}" type="pres">
      <dgm:prSet presAssocID="{81501A8E-5A08-442B-9E8F-23C48D54218C}" presName="hierChild3" presStyleCnt="0"/>
      <dgm:spPr/>
    </dgm:pt>
    <dgm:pt modelId="{2DED7C3A-16B8-4C8B-8338-1CC0C96F2D58}" type="pres">
      <dgm:prSet presAssocID="{36DF834A-B47A-4FB6-B94B-C40689A4EF4C}" presName="Name10" presStyleLbl="parChTrans1D2" presStyleIdx="2" presStyleCnt="4"/>
      <dgm:spPr/>
      <dgm:t>
        <a:bodyPr/>
        <a:lstStyle/>
        <a:p>
          <a:endParaRPr lang="ru-RU"/>
        </a:p>
      </dgm:t>
    </dgm:pt>
    <dgm:pt modelId="{CD828771-F172-41BA-9A4F-817C78702038}" type="pres">
      <dgm:prSet presAssocID="{C6C78DC8-C861-4DE1-AAF2-E445CEE54481}" presName="hierRoot2" presStyleCnt="0"/>
      <dgm:spPr/>
    </dgm:pt>
    <dgm:pt modelId="{7B1FA71E-933C-4EFE-B8DD-B334230B4CA7}" type="pres">
      <dgm:prSet presAssocID="{C6C78DC8-C861-4DE1-AAF2-E445CEE54481}" presName="composite2" presStyleCnt="0"/>
      <dgm:spPr/>
    </dgm:pt>
    <dgm:pt modelId="{0E4FEC1D-18C2-4C19-88D8-2053C5B7FA87}" type="pres">
      <dgm:prSet presAssocID="{C6C78DC8-C861-4DE1-AAF2-E445CEE54481}" presName="background2" presStyleLbl="node2" presStyleIdx="1" presStyleCnt="3"/>
      <dgm:spPr/>
    </dgm:pt>
    <dgm:pt modelId="{F423BAD0-8046-4523-BFBF-2529B0BDF292}" type="pres">
      <dgm:prSet presAssocID="{C6C78DC8-C861-4DE1-AAF2-E445CEE54481}" presName="text2" presStyleLbl="fgAcc2" presStyleIdx="2" presStyleCnt="4" custScaleX="143419" custScaleY="177931">
        <dgm:presLayoutVars>
          <dgm:chPref val="3"/>
        </dgm:presLayoutVars>
      </dgm:prSet>
      <dgm:spPr/>
      <dgm:t>
        <a:bodyPr/>
        <a:lstStyle/>
        <a:p>
          <a:endParaRPr lang="ru-RU"/>
        </a:p>
      </dgm:t>
    </dgm:pt>
    <dgm:pt modelId="{5756A23D-8650-4EE6-990A-C9DA8EE8F4E3}" type="pres">
      <dgm:prSet presAssocID="{C6C78DC8-C861-4DE1-AAF2-E445CEE54481}" presName="hierChild3" presStyleCnt="0"/>
      <dgm:spPr/>
    </dgm:pt>
    <dgm:pt modelId="{D0142413-17CD-4C30-824B-9B88FBEE0213}" type="pres">
      <dgm:prSet presAssocID="{71650BDB-9B8D-4BC9-B759-47B129547226}" presName="Name10" presStyleLbl="parChTrans1D2" presStyleIdx="3" presStyleCnt="4"/>
      <dgm:spPr/>
      <dgm:t>
        <a:bodyPr/>
        <a:lstStyle/>
        <a:p>
          <a:endParaRPr lang="ru-RU"/>
        </a:p>
      </dgm:t>
    </dgm:pt>
    <dgm:pt modelId="{AE09895B-886C-4387-8CBA-87ED0E2E3555}" type="pres">
      <dgm:prSet presAssocID="{4A6F1B57-30EF-46B1-9B5C-810519FD5D1A}" presName="hierRoot2" presStyleCnt="0"/>
      <dgm:spPr/>
    </dgm:pt>
    <dgm:pt modelId="{08A0FAFB-6458-4452-89AC-7C38929653E2}" type="pres">
      <dgm:prSet presAssocID="{4A6F1B57-30EF-46B1-9B5C-810519FD5D1A}" presName="composite2" presStyleCnt="0"/>
      <dgm:spPr/>
    </dgm:pt>
    <dgm:pt modelId="{FFED780E-534E-44A8-B730-B0D43380A3D6}" type="pres">
      <dgm:prSet presAssocID="{4A6F1B57-30EF-46B1-9B5C-810519FD5D1A}" presName="background2" presStyleLbl="node2" presStyleIdx="2" presStyleCnt="3"/>
      <dgm:spPr/>
    </dgm:pt>
    <dgm:pt modelId="{866100AF-0520-4930-95D8-03160916D412}" type="pres">
      <dgm:prSet presAssocID="{4A6F1B57-30EF-46B1-9B5C-810519FD5D1A}" presName="text2" presStyleLbl="fgAcc2" presStyleIdx="3" presStyleCnt="4" custScaleX="168509" custScaleY="178539">
        <dgm:presLayoutVars>
          <dgm:chPref val="3"/>
        </dgm:presLayoutVars>
      </dgm:prSet>
      <dgm:spPr/>
      <dgm:t>
        <a:bodyPr/>
        <a:lstStyle/>
        <a:p>
          <a:endParaRPr lang="ru-RU"/>
        </a:p>
      </dgm:t>
    </dgm:pt>
    <dgm:pt modelId="{3AC00783-B022-46EE-8A5C-5792F8E331DB}" type="pres">
      <dgm:prSet presAssocID="{4A6F1B57-30EF-46B1-9B5C-810519FD5D1A}" presName="hierChild3" presStyleCnt="0"/>
      <dgm:spPr/>
    </dgm:pt>
  </dgm:ptLst>
  <dgm:cxnLst>
    <dgm:cxn modelId="{65287AB3-11BC-4B6C-9AD1-930508191CE5}" type="presOf" srcId="{C753ACEB-1911-4550-95BB-222A2FA779DB}" destId="{EF0FBD42-3722-40A2-A613-C911F3C7F73B}" srcOrd="0" destOrd="0" presId="urn:microsoft.com/office/officeart/2005/8/layout/hierarchy1"/>
    <dgm:cxn modelId="{11841968-286D-40CD-9EC4-508DA74FD3D0}" type="presOf" srcId="{0281B159-B0DF-4A6F-A25E-0408019D69D6}" destId="{0677B03E-B066-4907-BF1E-629F84C21F56}" srcOrd="0" destOrd="0" presId="urn:microsoft.com/office/officeart/2005/8/layout/hierarchy1"/>
    <dgm:cxn modelId="{7621C7D4-3489-49FF-8060-3FE320726F35}" type="presOf" srcId="{4A6F1B57-30EF-46B1-9B5C-810519FD5D1A}" destId="{866100AF-0520-4930-95D8-03160916D412}" srcOrd="0" destOrd="0" presId="urn:microsoft.com/office/officeart/2005/8/layout/hierarchy1"/>
    <dgm:cxn modelId="{AF614BD3-67D1-4D97-AD91-5F855C84F582}" type="presOf" srcId="{25EC8A8D-FD3B-4C5B-B676-6F5860B25408}" destId="{7B1DD399-0C17-46ED-A923-50EF6B3F3739}" srcOrd="0" destOrd="0" presId="urn:microsoft.com/office/officeart/2005/8/layout/hierarchy1"/>
    <dgm:cxn modelId="{BE856814-B290-45B0-8F7C-D1AB382CAE3B}" type="presOf" srcId="{36DF834A-B47A-4FB6-B94B-C40689A4EF4C}" destId="{2DED7C3A-16B8-4C8B-8338-1CC0C96F2D58}" srcOrd="0" destOrd="0" presId="urn:microsoft.com/office/officeart/2005/8/layout/hierarchy1"/>
    <dgm:cxn modelId="{5ED344E2-4F6A-4095-B87A-3EAF6044EB2A}" type="presOf" srcId="{81501A8E-5A08-442B-9E8F-23C48D54218C}" destId="{9B9112C0-60C1-42BF-BAEC-4300CB4ADC4A}" srcOrd="0" destOrd="0" presId="urn:microsoft.com/office/officeart/2005/8/layout/hierarchy1"/>
    <dgm:cxn modelId="{338C28B1-01D8-4062-BE71-9528B7F46884}" srcId="{0281B159-B0DF-4A6F-A25E-0408019D69D6}" destId="{81501A8E-5A08-442B-9E8F-23C48D54218C}" srcOrd="1" destOrd="0" parTransId="{C753ACEB-1911-4550-95BB-222A2FA779DB}" sibTransId="{701015C0-2CDA-4895-AA72-6E8248F01B06}"/>
    <dgm:cxn modelId="{4C5F66D5-5C55-4EEB-9EA2-4550BB1B7CB7}" type="presOf" srcId="{96A5941C-2175-4D00-80C8-6B3EA4F3AC76}" destId="{51BA6A25-EDA3-4FE1-9BD8-A8319CC7B883}" srcOrd="0" destOrd="0" presId="urn:microsoft.com/office/officeart/2005/8/layout/hierarchy1"/>
    <dgm:cxn modelId="{A0926DE1-AED3-41F5-AD41-01F5401D22D9}" type="presOf" srcId="{71650BDB-9B8D-4BC9-B759-47B129547226}" destId="{D0142413-17CD-4C30-824B-9B88FBEE0213}" srcOrd="0" destOrd="0" presId="urn:microsoft.com/office/officeart/2005/8/layout/hierarchy1"/>
    <dgm:cxn modelId="{81B8967C-DEF9-42A5-8B8D-8C4B585CDFB5}" srcId="{25EC8A8D-FD3B-4C5B-B676-6F5860B25408}" destId="{0281B159-B0DF-4A6F-A25E-0408019D69D6}" srcOrd="0" destOrd="0" parTransId="{BE593809-A805-47A2-B59B-336B2FE780D2}" sibTransId="{B93EA0BD-CBA7-4AE0-830A-79C2FD26A9D2}"/>
    <dgm:cxn modelId="{43CEB032-4674-41BA-927A-19270345F790}" srcId="{0281B159-B0DF-4A6F-A25E-0408019D69D6}" destId="{96A5941C-2175-4D00-80C8-6B3EA4F3AC76}" srcOrd="0" destOrd="0" parTransId="{4B2CD7F6-F142-4665-BB68-36E1064755B4}" sibTransId="{6781C95D-DBCE-413A-A1A5-293C56A3120B}"/>
    <dgm:cxn modelId="{83020B55-20D2-4222-8841-28DC2DF08417}" srcId="{0281B159-B0DF-4A6F-A25E-0408019D69D6}" destId="{4A6F1B57-30EF-46B1-9B5C-810519FD5D1A}" srcOrd="3" destOrd="0" parTransId="{71650BDB-9B8D-4BC9-B759-47B129547226}" sibTransId="{272FC468-4EE4-4CB3-926C-563663E150F9}"/>
    <dgm:cxn modelId="{1A447414-EDC1-430D-9919-6898A7EE8E48}" type="presOf" srcId="{C6C78DC8-C861-4DE1-AAF2-E445CEE54481}" destId="{F423BAD0-8046-4523-BFBF-2529B0BDF292}" srcOrd="0" destOrd="0" presId="urn:microsoft.com/office/officeart/2005/8/layout/hierarchy1"/>
    <dgm:cxn modelId="{44817E01-FA45-4813-A37E-33F8AB656041}" srcId="{0281B159-B0DF-4A6F-A25E-0408019D69D6}" destId="{C6C78DC8-C861-4DE1-AAF2-E445CEE54481}" srcOrd="2" destOrd="0" parTransId="{36DF834A-B47A-4FB6-B94B-C40689A4EF4C}" sibTransId="{BD5448A0-5DB1-44F7-A685-4D5812CFF471}"/>
    <dgm:cxn modelId="{17FA0485-D657-439E-A87F-FF901BD85DB1}" type="presOf" srcId="{4B2CD7F6-F142-4665-BB68-36E1064755B4}" destId="{3A2C93AC-FC78-4733-BE79-EE6EA8E658BA}" srcOrd="0" destOrd="0" presId="urn:microsoft.com/office/officeart/2005/8/layout/hierarchy1"/>
    <dgm:cxn modelId="{A95431FB-52BF-48C3-82C7-03DB479B5F46}" type="presParOf" srcId="{7B1DD399-0C17-46ED-A923-50EF6B3F3739}" destId="{B8F64A06-4E7F-412E-A5B0-1756878E2ACB}" srcOrd="0" destOrd="0" presId="urn:microsoft.com/office/officeart/2005/8/layout/hierarchy1"/>
    <dgm:cxn modelId="{B528E03C-8DC2-4262-9221-7FB0885769D7}" type="presParOf" srcId="{B8F64A06-4E7F-412E-A5B0-1756878E2ACB}" destId="{28379498-D032-4A0C-9E3D-D512CE3450BA}" srcOrd="0" destOrd="0" presId="urn:microsoft.com/office/officeart/2005/8/layout/hierarchy1"/>
    <dgm:cxn modelId="{6F058D1D-695F-469C-B60A-C8609361A144}" type="presParOf" srcId="{28379498-D032-4A0C-9E3D-D512CE3450BA}" destId="{304B8030-C18F-4479-AEA5-A73F4A2B2FAC}" srcOrd="0" destOrd="0" presId="urn:microsoft.com/office/officeart/2005/8/layout/hierarchy1"/>
    <dgm:cxn modelId="{12DDE1FE-336A-463B-A49C-8F745EC498B2}" type="presParOf" srcId="{28379498-D032-4A0C-9E3D-D512CE3450BA}" destId="{0677B03E-B066-4907-BF1E-629F84C21F56}" srcOrd="1" destOrd="0" presId="urn:microsoft.com/office/officeart/2005/8/layout/hierarchy1"/>
    <dgm:cxn modelId="{183F3E9E-4D89-4531-ABB4-0FC8A2000489}" type="presParOf" srcId="{B8F64A06-4E7F-412E-A5B0-1756878E2ACB}" destId="{1B3E6AF6-65D8-4C04-AC41-C95C78E9F2F0}" srcOrd="1" destOrd="0" presId="urn:microsoft.com/office/officeart/2005/8/layout/hierarchy1"/>
    <dgm:cxn modelId="{4F6586C8-02ED-4398-95DE-847267AC8CB3}" type="presParOf" srcId="{1B3E6AF6-65D8-4C04-AC41-C95C78E9F2F0}" destId="{3A2C93AC-FC78-4733-BE79-EE6EA8E658BA}" srcOrd="0" destOrd="0" presId="urn:microsoft.com/office/officeart/2005/8/layout/hierarchy1"/>
    <dgm:cxn modelId="{F2F51F0A-E232-4FF4-A94F-4DEC06FC30DF}" type="presParOf" srcId="{1B3E6AF6-65D8-4C04-AC41-C95C78E9F2F0}" destId="{2E4F0018-D82E-451F-9419-BE6D600E191F}" srcOrd="1" destOrd="0" presId="urn:microsoft.com/office/officeart/2005/8/layout/hierarchy1"/>
    <dgm:cxn modelId="{6B541429-7823-4BA4-8C39-8B6383AB5EAD}" type="presParOf" srcId="{2E4F0018-D82E-451F-9419-BE6D600E191F}" destId="{CF2D44A3-8256-4520-9CE2-FC53EC029128}" srcOrd="0" destOrd="0" presId="urn:microsoft.com/office/officeart/2005/8/layout/hierarchy1"/>
    <dgm:cxn modelId="{27CCB5B0-E798-4315-A005-EEC4E85D1493}" type="presParOf" srcId="{CF2D44A3-8256-4520-9CE2-FC53EC029128}" destId="{ADD4CB95-3ACC-475E-996A-BC1D2F278775}" srcOrd="0" destOrd="0" presId="urn:microsoft.com/office/officeart/2005/8/layout/hierarchy1"/>
    <dgm:cxn modelId="{50953BC6-D049-4470-A9C3-7DA9DDC5E225}" type="presParOf" srcId="{CF2D44A3-8256-4520-9CE2-FC53EC029128}" destId="{51BA6A25-EDA3-4FE1-9BD8-A8319CC7B883}" srcOrd="1" destOrd="0" presId="urn:microsoft.com/office/officeart/2005/8/layout/hierarchy1"/>
    <dgm:cxn modelId="{128D9C86-DEC9-4B07-8354-F180F6EF421A}" type="presParOf" srcId="{2E4F0018-D82E-451F-9419-BE6D600E191F}" destId="{F0257C49-E74A-4620-A8D4-BCFA596FC9D1}" srcOrd="1" destOrd="0" presId="urn:microsoft.com/office/officeart/2005/8/layout/hierarchy1"/>
    <dgm:cxn modelId="{D1135354-C2D6-423E-94EF-55EADFCBBDD6}" type="presParOf" srcId="{1B3E6AF6-65D8-4C04-AC41-C95C78E9F2F0}" destId="{EF0FBD42-3722-40A2-A613-C911F3C7F73B}" srcOrd="2" destOrd="0" presId="urn:microsoft.com/office/officeart/2005/8/layout/hierarchy1"/>
    <dgm:cxn modelId="{10E18D47-3D95-4272-9EAD-DDA01E7FE382}" type="presParOf" srcId="{1B3E6AF6-65D8-4C04-AC41-C95C78E9F2F0}" destId="{0EE60520-DFBB-4A4C-AF6E-0861E23C29BF}" srcOrd="3" destOrd="0" presId="urn:microsoft.com/office/officeart/2005/8/layout/hierarchy1"/>
    <dgm:cxn modelId="{197665E6-4568-4D67-AC45-3F2A4274B4CF}" type="presParOf" srcId="{0EE60520-DFBB-4A4C-AF6E-0861E23C29BF}" destId="{B0A40B68-214C-402B-84B8-4E58278D4D82}" srcOrd="0" destOrd="0" presId="urn:microsoft.com/office/officeart/2005/8/layout/hierarchy1"/>
    <dgm:cxn modelId="{EDBBB477-8FE5-49BD-BF5D-F45930163F4C}" type="presParOf" srcId="{B0A40B68-214C-402B-84B8-4E58278D4D82}" destId="{49FA18B5-4D87-4D93-8556-DE55F0688D14}" srcOrd="0" destOrd="0" presId="urn:microsoft.com/office/officeart/2005/8/layout/hierarchy1"/>
    <dgm:cxn modelId="{977AE5CD-83A7-4D57-9E5A-35C9898B9ACF}" type="presParOf" srcId="{B0A40B68-214C-402B-84B8-4E58278D4D82}" destId="{9B9112C0-60C1-42BF-BAEC-4300CB4ADC4A}" srcOrd="1" destOrd="0" presId="urn:microsoft.com/office/officeart/2005/8/layout/hierarchy1"/>
    <dgm:cxn modelId="{BE51C4A1-0D00-4302-A5FD-5B712B69111A}" type="presParOf" srcId="{0EE60520-DFBB-4A4C-AF6E-0861E23C29BF}" destId="{A6748DA2-695B-4705-B54A-61150E613BF2}" srcOrd="1" destOrd="0" presId="urn:microsoft.com/office/officeart/2005/8/layout/hierarchy1"/>
    <dgm:cxn modelId="{2AE14AF1-76BC-4E53-869F-48CB955E87D9}" type="presParOf" srcId="{1B3E6AF6-65D8-4C04-AC41-C95C78E9F2F0}" destId="{2DED7C3A-16B8-4C8B-8338-1CC0C96F2D58}" srcOrd="4" destOrd="0" presId="urn:microsoft.com/office/officeart/2005/8/layout/hierarchy1"/>
    <dgm:cxn modelId="{DF5B5100-4895-4FE8-85F8-29442DB2C71D}" type="presParOf" srcId="{1B3E6AF6-65D8-4C04-AC41-C95C78E9F2F0}" destId="{CD828771-F172-41BA-9A4F-817C78702038}" srcOrd="5" destOrd="0" presId="urn:microsoft.com/office/officeart/2005/8/layout/hierarchy1"/>
    <dgm:cxn modelId="{D8D2AFC9-C9C0-49F3-AD2D-A19134D62B29}" type="presParOf" srcId="{CD828771-F172-41BA-9A4F-817C78702038}" destId="{7B1FA71E-933C-4EFE-B8DD-B334230B4CA7}" srcOrd="0" destOrd="0" presId="urn:microsoft.com/office/officeart/2005/8/layout/hierarchy1"/>
    <dgm:cxn modelId="{C4BA5F41-A340-498E-B880-4AC2150C0B04}" type="presParOf" srcId="{7B1FA71E-933C-4EFE-B8DD-B334230B4CA7}" destId="{0E4FEC1D-18C2-4C19-88D8-2053C5B7FA87}" srcOrd="0" destOrd="0" presId="urn:microsoft.com/office/officeart/2005/8/layout/hierarchy1"/>
    <dgm:cxn modelId="{4F7C8C19-F682-4824-A161-129A124D60D3}" type="presParOf" srcId="{7B1FA71E-933C-4EFE-B8DD-B334230B4CA7}" destId="{F423BAD0-8046-4523-BFBF-2529B0BDF292}" srcOrd="1" destOrd="0" presId="urn:microsoft.com/office/officeart/2005/8/layout/hierarchy1"/>
    <dgm:cxn modelId="{D8682536-2339-429E-B44A-1D4DABBD5F99}" type="presParOf" srcId="{CD828771-F172-41BA-9A4F-817C78702038}" destId="{5756A23D-8650-4EE6-990A-C9DA8EE8F4E3}" srcOrd="1" destOrd="0" presId="urn:microsoft.com/office/officeart/2005/8/layout/hierarchy1"/>
    <dgm:cxn modelId="{83C5E3E4-4BF2-44D1-AE7B-2F64C3DDB933}" type="presParOf" srcId="{1B3E6AF6-65D8-4C04-AC41-C95C78E9F2F0}" destId="{D0142413-17CD-4C30-824B-9B88FBEE0213}" srcOrd="6" destOrd="0" presId="urn:microsoft.com/office/officeart/2005/8/layout/hierarchy1"/>
    <dgm:cxn modelId="{34A14E8B-A9AA-4746-A1C0-AADA2CCEDAB0}" type="presParOf" srcId="{1B3E6AF6-65D8-4C04-AC41-C95C78E9F2F0}" destId="{AE09895B-886C-4387-8CBA-87ED0E2E3555}" srcOrd="7" destOrd="0" presId="urn:microsoft.com/office/officeart/2005/8/layout/hierarchy1"/>
    <dgm:cxn modelId="{99439CB1-51CC-42EE-8852-E83ABE2D5F12}" type="presParOf" srcId="{AE09895B-886C-4387-8CBA-87ED0E2E3555}" destId="{08A0FAFB-6458-4452-89AC-7C38929653E2}" srcOrd="0" destOrd="0" presId="urn:microsoft.com/office/officeart/2005/8/layout/hierarchy1"/>
    <dgm:cxn modelId="{828721DE-0769-4D80-BB1C-474F45957182}" type="presParOf" srcId="{08A0FAFB-6458-4452-89AC-7C38929653E2}" destId="{FFED780E-534E-44A8-B730-B0D43380A3D6}" srcOrd="0" destOrd="0" presId="urn:microsoft.com/office/officeart/2005/8/layout/hierarchy1"/>
    <dgm:cxn modelId="{613C8B46-E4A5-4B8A-BC4E-9E9F95ED3E08}" type="presParOf" srcId="{08A0FAFB-6458-4452-89AC-7C38929653E2}" destId="{866100AF-0520-4930-95D8-03160916D412}" srcOrd="1" destOrd="0" presId="urn:microsoft.com/office/officeart/2005/8/layout/hierarchy1"/>
    <dgm:cxn modelId="{F2C06076-2EE3-4F2A-B0AA-6B1E9E0EC5FD}" type="presParOf" srcId="{AE09895B-886C-4387-8CBA-87ED0E2E3555}" destId="{3AC00783-B022-46EE-8A5C-5792F8E331D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EC8A8D-FD3B-4C5B-B676-6F5860B2540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0281B159-B0DF-4A6F-A25E-0408019D69D6}">
      <dgm:prSet phldrT="[Текст]" custT="1"/>
      <dgm:spPr/>
      <dgm:t>
        <a:bodyPr/>
        <a:lstStyle/>
        <a:p>
          <a:r>
            <a:rPr lang="ru-RU" sz="3200" dirty="0" smtClean="0">
              <a:latin typeface="+mn-lt"/>
              <a:cs typeface="Times New Roman" pitchFamily="18" charset="0"/>
            </a:rPr>
            <a:t>По предметной области</a:t>
          </a:r>
        </a:p>
      </dgm:t>
    </dgm:pt>
    <dgm:pt modelId="{BE593809-A805-47A2-B59B-336B2FE780D2}" type="parTrans" cxnId="{81B8967C-DEF9-42A5-8B8D-8C4B585CDFB5}">
      <dgm:prSet/>
      <dgm:spPr/>
      <dgm:t>
        <a:bodyPr/>
        <a:lstStyle/>
        <a:p>
          <a:endParaRPr lang="ru-RU"/>
        </a:p>
      </dgm:t>
    </dgm:pt>
    <dgm:pt modelId="{B93EA0BD-CBA7-4AE0-830A-79C2FD26A9D2}" type="sibTrans" cxnId="{81B8967C-DEF9-42A5-8B8D-8C4B585CDFB5}">
      <dgm:prSet/>
      <dgm:spPr/>
      <dgm:t>
        <a:bodyPr/>
        <a:lstStyle/>
        <a:p>
          <a:endParaRPr lang="ru-RU"/>
        </a:p>
      </dgm:t>
    </dgm:pt>
    <dgm:pt modelId="{96A5941C-2175-4D00-80C8-6B3EA4F3AC76}" type="asst">
      <dgm:prSet phldrT="[Текст]" custT="1"/>
      <dgm:spPr/>
      <dgm:t>
        <a:bodyPr/>
        <a:lstStyle/>
        <a:p>
          <a:endParaRPr lang="ru-RU" sz="1500" dirty="0" smtClean="0"/>
        </a:p>
        <a:p>
          <a:endParaRPr lang="ru-RU" sz="1500" dirty="0" smtClean="0"/>
        </a:p>
        <a:p>
          <a:r>
            <a:rPr lang="ru-RU" sz="1500" dirty="0" smtClean="0"/>
            <a:t>Математические;</a:t>
          </a:r>
        </a:p>
        <a:p>
          <a:r>
            <a:rPr lang="ru-RU" sz="1500" dirty="0" smtClean="0"/>
            <a:t>Химические;</a:t>
          </a:r>
        </a:p>
        <a:p>
          <a:r>
            <a:rPr lang="ru-RU" sz="1500" dirty="0" smtClean="0"/>
            <a:t>Биологические;</a:t>
          </a:r>
        </a:p>
        <a:p>
          <a:r>
            <a:rPr lang="ru-RU" sz="1500" dirty="0" smtClean="0"/>
            <a:t>Физические;</a:t>
          </a:r>
        </a:p>
        <a:p>
          <a:r>
            <a:rPr lang="ru-RU" sz="1500" dirty="0" smtClean="0"/>
            <a:t>Экологические;</a:t>
          </a:r>
        </a:p>
        <a:p>
          <a:r>
            <a:rPr lang="ru-RU" sz="1500" dirty="0" smtClean="0"/>
            <a:t>Географические и др.</a:t>
          </a:r>
        </a:p>
        <a:p>
          <a:endParaRPr lang="ru-RU" sz="1500" dirty="0" smtClean="0"/>
        </a:p>
        <a:p>
          <a:endParaRPr lang="ru-RU" sz="1100" dirty="0"/>
        </a:p>
      </dgm:t>
    </dgm:pt>
    <dgm:pt modelId="{4B2CD7F6-F142-4665-BB68-36E1064755B4}" type="parTrans" cxnId="{43CEB032-4674-41BA-927A-19270345F790}">
      <dgm:prSet/>
      <dgm:spPr/>
      <dgm:t>
        <a:bodyPr/>
        <a:lstStyle/>
        <a:p>
          <a:endParaRPr lang="ru-RU"/>
        </a:p>
      </dgm:t>
    </dgm:pt>
    <dgm:pt modelId="{6781C95D-DBCE-413A-A1A5-293C56A3120B}" type="sibTrans" cxnId="{43CEB032-4674-41BA-927A-19270345F790}">
      <dgm:prSet/>
      <dgm:spPr/>
      <dgm:t>
        <a:bodyPr/>
        <a:lstStyle/>
        <a:p>
          <a:endParaRPr lang="ru-RU"/>
        </a:p>
      </dgm:t>
    </dgm:pt>
    <dgm:pt modelId="{81501A8E-5A08-442B-9E8F-23C48D54218C}">
      <dgm:prSet phldrT="[Текст]" custT="1"/>
      <dgm:spPr/>
      <dgm:t>
        <a:bodyPr/>
        <a:lstStyle/>
        <a:p>
          <a:r>
            <a:rPr lang="ru-RU" sz="1500" dirty="0" smtClean="0"/>
            <a:t>Музыкальные;</a:t>
          </a:r>
        </a:p>
        <a:p>
          <a:r>
            <a:rPr lang="ru-RU" sz="1500" dirty="0" smtClean="0"/>
            <a:t>Театральные;</a:t>
          </a:r>
        </a:p>
        <a:p>
          <a:r>
            <a:rPr lang="ru-RU" sz="1500" dirty="0" smtClean="0"/>
            <a:t>Литературные.</a:t>
          </a:r>
        </a:p>
      </dgm:t>
    </dgm:pt>
    <dgm:pt modelId="{C753ACEB-1911-4550-95BB-222A2FA779DB}" type="parTrans" cxnId="{338C28B1-01D8-4062-BE71-9528B7F46884}">
      <dgm:prSet/>
      <dgm:spPr>
        <a:blipFill rotWithShape="0">
          <a:blip xmlns:r="http://schemas.openxmlformats.org/officeDocument/2006/relationships" r:embed="rId1"/>
          <a:stretch>
            <a:fillRect/>
          </a:stretch>
        </a:blipFill>
      </dgm:spPr>
      <dgm:t>
        <a:bodyPr/>
        <a:lstStyle/>
        <a:p>
          <a:endParaRPr lang="ru-RU"/>
        </a:p>
      </dgm:t>
    </dgm:pt>
    <dgm:pt modelId="{701015C0-2CDA-4895-AA72-6E8248F01B06}" type="sibTrans" cxnId="{338C28B1-01D8-4062-BE71-9528B7F46884}">
      <dgm:prSet/>
      <dgm:spPr/>
      <dgm:t>
        <a:bodyPr/>
        <a:lstStyle/>
        <a:p>
          <a:endParaRPr lang="ru-RU"/>
        </a:p>
      </dgm:t>
    </dgm:pt>
    <dgm:pt modelId="{C6C78DC8-C861-4DE1-AAF2-E445CEE54481}">
      <dgm:prSet phldrT="[Текст]" custT="1"/>
      <dgm:spPr/>
      <dgm:t>
        <a:bodyPr/>
        <a:lstStyle/>
        <a:p>
          <a:r>
            <a:rPr lang="ru-RU" sz="1500" dirty="0" smtClean="0"/>
            <a:t>Физкультурные;</a:t>
          </a:r>
        </a:p>
        <a:p>
          <a:r>
            <a:rPr lang="ru-RU" sz="1500" dirty="0" smtClean="0"/>
            <a:t>Спортивные;</a:t>
          </a:r>
        </a:p>
        <a:p>
          <a:r>
            <a:rPr lang="ru-RU" sz="1500" dirty="0" smtClean="0"/>
            <a:t>Военно-прикладные;</a:t>
          </a:r>
        </a:p>
        <a:p>
          <a:r>
            <a:rPr lang="ru-RU" sz="1500" dirty="0" smtClean="0"/>
            <a:t>Туристические;</a:t>
          </a:r>
        </a:p>
        <a:p>
          <a:r>
            <a:rPr lang="ru-RU" sz="1500" dirty="0" smtClean="0"/>
            <a:t>Народные.</a:t>
          </a:r>
          <a:endParaRPr lang="ru-RU" sz="1500" dirty="0"/>
        </a:p>
      </dgm:t>
    </dgm:pt>
    <dgm:pt modelId="{36DF834A-B47A-4FB6-B94B-C40689A4EF4C}" type="parTrans" cxnId="{44817E01-FA45-4813-A37E-33F8AB656041}">
      <dgm:prSet/>
      <dgm:spPr/>
      <dgm:t>
        <a:bodyPr/>
        <a:lstStyle/>
        <a:p>
          <a:endParaRPr lang="ru-RU"/>
        </a:p>
      </dgm:t>
    </dgm:pt>
    <dgm:pt modelId="{BD5448A0-5DB1-44F7-A685-4D5812CFF471}" type="sibTrans" cxnId="{44817E01-FA45-4813-A37E-33F8AB656041}">
      <dgm:prSet/>
      <dgm:spPr/>
      <dgm:t>
        <a:bodyPr/>
        <a:lstStyle/>
        <a:p>
          <a:endParaRPr lang="ru-RU"/>
        </a:p>
      </dgm:t>
    </dgm:pt>
    <dgm:pt modelId="{4A6F1B57-30EF-46B1-9B5C-810519FD5D1A}">
      <dgm:prSet custT="1"/>
      <dgm:spPr/>
      <dgm:t>
        <a:bodyPr/>
        <a:lstStyle/>
        <a:p>
          <a:r>
            <a:rPr lang="ru-RU" sz="1500" dirty="0" smtClean="0"/>
            <a:t>Обществоведческие;</a:t>
          </a:r>
        </a:p>
        <a:p>
          <a:r>
            <a:rPr lang="ru-RU" sz="1500" dirty="0" smtClean="0"/>
            <a:t>Экономические;</a:t>
          </a:r>
        </a:p>
        <a:p>
          <a:r>
            <a:rPr lang="ru-RU" sz="1500" dirty="0" smtClean="0"/>
            <a:t>Управленческие;</a:t>
          </a:r>
        </a:p>
        <a:p>
          <a:r>
            <a:rPr lang="ru-RU" sz="1500" dirty="0" smtClean="0"/>
            <a:t>Коммерческие.</a:t>
          </a:r>
        </a:p>
      </dgm:t>
    </dgm:pt>
    <dgm:pt modelId="{71650BDB-9B8D-4BC9-B759-47B129547226}" type="parTrans" cxnId="{83020B55-20D2-4222-8841-28DC2DF08417}">
      <dgm:prSet/>
      <dgm:spPr/>
      <dgm:t>
        <a:bodyPr/>
        <a:lstStyle/>
        <a:p>
          <a:endParaRPr lang="ru-RU"/>
        </a:p>
      </dgm:t>
    </dgm:pt>
    <dgm:pt modelId="{272FC468-4EE4-4CB3-926C-563663E150F9}" type="sibTrans" cxnId="{83020B55-20D2-4222-8841-28DC2DF08417}">
      <dgm:prSet/>
      <dgm:spPr/>
      <dgm:t>
        <a:bodyPr/>
        <a:lstStyle/>
        <a:p>
          <a:endParaRPr lang="ru-RU"/>
        </a:p>
      </dgm:t>
    </dgm:pt>
    <dgm:pt modelId="{7B1DD399-0C17-46ED-A923-50EF6B3F3739}" type="pres">
      <dgm:prSet presAssocID="{25EC8A8D-FD3B-4C5B-B676-6F5860B25408}" presName="hierChild1" presStyleCnt="0">
        <dgm:presLayoutVars>
          <dgm:chPref val="1"/>
          <dgm:dir/>
          <dgm:animOne val="branch"/>
          <dgm:animLvl val="lvl"/>
          <dgm:resizeHandles/>
        </dgm:presLayoutVars>
      </dgm:prSet>
      <dgm:spPr/>
      <dgm:t>
        <a:bodyPr/>
        <a:lstStyle/>
        <a:p>
          <a:endParaRPr lang="ru-RU"/>
        </a:p>
      </dgm:t>
    </dgm:pt>
    <dgm:pt modelId="{B8F64A06-4E7F-412E-A5B0-1756878E2ACB}" type="pres">
      <dgm:prSet presAssocID="{0281B159-B0DF-4A6F-A25E-0408019D69D6}" presName="hierRoot1" presStyleCnt="0"/>
      <dgm:spPr/>
    </dgm:pt>
    <dgm:pt modelId="{28379498-D032-4A0C-9E3D-D512CE3450BA}" type="pres">
      <dgm:prSet presAssocID="{0281B159-B0DF-4A6F-A25E-0408019D69D6}" presName="composite" presStyleCnt="0"/>
      <dgm:spPr/>
    </dgm:pt>
    <dgm:pt modelId="{304B8030-C18F-4479-AEA5-A73F4A2B2FAC}" type="pres">
      <dgm:prSet presAssocID="{0281B159-B0DF-4A6F-A25E-0408019D69D6}" presName="background" presStyleLbl="node0" presStyleIdx="0" presStyleCnt="1"/>
      <dgm:spPr/>
    </dgm:pt>
    <dgm:pt modelId="{0677B03E-B066-4907-BF1E-629F84C21F56}" type="pres">
      <dgm:prSet presAssocID="{0281B159-B0DF-4A6F-A25E-0408019D69D6}" presName="text" presStyleLbl="fgAcc0" presStyleIdx="0" presStyleCnt="1" custScaleX="413532" custScaleY="151323" custLinFactY="-23175" custLinFactNeighborX="98087" custLinFactNeighborY="-100000">
        <dgm:presLayoutVars>
          <dgm:chPref val="3"/>
        </dgm:presLayoutVars>
      </dgm:prSet>
      <dgm:spPr/>
      <dgm:t>
        <a:bodyPr/>
        <a:lstStyle/>
        <a:p>
          <a:endParaRPr lang="ru-RU"/>
        </a:p>
      </dgm:t>
    </dgm:pt>
    <dgm:pt modelId="{1B3E6AF6-65D8-4C04-AC41-C95C78E9F2F0}" type="pres">
      <dgm:prSet presAssocID="{0281B159-B0DF-4A6F-A25E-0408019D69D6}" presName="hierChild2" presStyleCnt="0"/>
      <dgm:spPr/>
    </dgm:pt>
    <dgm:pt modelId="{3A2C93AC-FC78-4733-BE79-EE6EA8E658BA}" type="pres">
      <dgm:prSet presAssocID="{4B2CD7F6-F142-4665-BB68-36E1064755B4}" presName="Name10" presStyleLbl="parChTrans1D2" presStyleIdx="0" presStyleCnt="4"/>
      <dgm:spPr/>
      <dgm:t>
        <a:bodyPr/>
        <a:lstStyle/>
        <a:p>
          <a:endParaRPr lang="ru-RU"/>
        </a:p>
      </dgm:t>
    </dgm:pt>
    <dgm:pt modelId="{2E4F0018-D82E-451F-9419-BE6D600E191F}" type="pres">
      <dgm:prSet presAssocID="{96A5941C-2175-4D00-80C8-6B3EA4F3AC76}" presName="hierRoot2" presStyleCnt="0"/>
      <dgm:spPr/>
    </dgm:pt>
    <dgm:pt modelId="{CF2D44A3-8256-4520-9CE2-FC53EC029128}" type="pres">
      <dgm:prSet presAssocID="{96A5941C-2175-4D00-80C8-6B3EA4F3AC76}" presName="composite2" presStyleCnt="0"/>
      <dgm:spPr/>
    </dgm:pt>
    <dgm:pt modelId="{ADD4CB95-3ACC-475E-996A-BC1D2F278775}" type="pres">
      <dgm:prSet presAssocID="{96A5941C-2175-4D00-80C8-6B3EA4F3AC76}" presName="background2" presStyleLbl="asst1" presStyleIdx="0" presStyleCnt="1"/>
      <dgm:spPr/>
    </dgm:pt>
    <dgm:pt modelId="{51BA6A25-EDA3-4FE1-9BD8-A8319CC7B883}" type="pres">
      <dgm:prSet presAssocID="{96A5941C-2175-4D00-80C8-6B3EA4F3AC76}" presName="text2" presStyleLbl="fgAcc2" presStyleIdx="0" presStyleCnt="4" custScaleX="153852" custScaleY="280233">
        <dgm:presLayoutVars>
          <dgm:chPref val="3"/>
        </dgm:presLayoutVars>
      </dgm:prSet>
      <dgm:spPr/>
      <dgm:t>
        <a:bodyPr/>
        <a:lstStyle/>
        <a:p>
          <a:endParaRPr lang="ru-RU"/>
        </a:p>
      </dgm:t>
    </dgm:pt>
    <dgm:pt modelId="{F0257C49-E74A-4620-A8D4-BCFA596FC9D1}" type="pres">
      <dgm:prSet presAssocID="{96A5941C-2175-4D00-80C8-6B3EA4F3AC76}" presName="hierChild3" presStyleCnt="0"/>
      <dgm:spPr/>
    </dgm:pt>
    <dgm:pt modelId="{EF0FBD42-3722-40A2-A613-C911F3C7F73B}" type="pres">
      <dgm:prSet presAssocID="{C753ACEB-1911-4550-95BB-222A2FA779DB}" presName="Name10" presStyleLbl="parChTrans1D2" presStyleIdx="1" presStyleCnt="4"/>
      <dgm:spPr/>
      <dgm:t>
        <a:bodyPr/>
        <a:lstStyle/>
        <a:p>
          <a:endParaRPr lang="ru-RU"/>
        </a:p>
      </dgm:t>
    </dgm:pt>
    <dgm:pt modelId="{0EE60520-DFBB-4A4C-AF6E-0861E23C29BF}" type="pres">
      <dgm:prSet presAssocID="{81501A8E-5A08-442B-9E8F-23C48D54218C}" presName="hierRoot2" presStyleCnt="0"/>
      <dgm:spPr/>
    </dgm:pt>
    <dgm:pt modelId="{B0A40B68-214C-402B-84B8-4E58278D4D82}" type="pres">
      <dgm:prSet presAssocID="{81501A8E-5A08-442B-9E8F-23C48D54218C}" presName="composite2" presStyleCnt="0"/>
      <dgm:spPr/>
    </dgm:pt>
    <dgm:pt modelId="{49FA18B5-4D87-4D93-8556-DE55F0688D14}" type="pres">
      <dgm:prSet presAssocID="{81501A8E-5A08-442B-9E8F-23C48D54218C}" presName="background2" presStyleLbl="node2" presStyleIdx="0" presStyleCnt="3"/>
      <dgm:spPr/>
    </dgm:pt>
    <dgm:pt modelId="{9B9112C0-60C1-42BF-BAEC-4300CB4ADC4A}" type="pres">
      <dgm:prSet presAssocID="{81501A8E-5A08-442B-9E8F-23C48D54218C}" presName="text2" presStyleLbl="fgAcc2" presStyleIdx="1" presStyleCnt="4" custScaleX="140496" custScaleY="280233">
        <dgm:presLayoutVars>
          <dgm:chPref val="3"/>
        </dgm:presLayoutVars>
      </dgm:prSet>
      <dgm:spPr/>
      <dgm:t>
        <a:bodyPr/>
        <a:lstStyle/>
        <a:p>
          <a:endParaRPr lang="ru-RU"/>
        </a:p>
      </dgm:t>
    </dgm:pt>
    <dgm:pt modelId="{A6748DA2-695B-4705-B54A-61150E613BF2}" type="pres">
      <dgm:prSet presAssocID="{81501A8E-5A08-442B-9E8F-23C48D54218C}" presName="hierChild3" presStyleCnt="0"/>
      <dgm:spPr/>
    </dgm:pt>
    <dgm:pt modelId="{2DED7C3A-16B8-4C8B-8338-1CC0C96F2D58}" type="pres">
      <dgm:prSet presAssocID="{36DF834A-B47A-4FB6-B94B-C40689A4EF4C}" presName="Name10" presStyleLbl="parChTrans1D2" presStyleIdx="2" presStyleCnt="4"/>
      <dgm:spPr/>
      <dgm:t>
        <a:bodyPr/>
        <a:lstStyle/>
        <a:p>
          <a:endParaRPr lang="ru-RU"/>
        </a:p>
      </dgm:t>
    </dgm:pt>
    <dgm:pt modelId="{CD828771-F172-41BA-9A4F-817C78702038}" type="pres">
      <dgm:prSet presAssocID="{C6C78DC8-C861-4DE1-AAF2-E445CEE54481}" presName="hierRoot2" presStyleCnt="0"/>
      <dgm:spPr/>
    </dgm:pt>
    <dgm:pt modelId="{7B1FA71E-933C-4EFE-B8DD-B334230B4CA7}" type="pres">
      <dgm:prSet presAssocID="{C6C78DC8-C861-4DE1-AAF2-E445CEE54481}" presName="composite2" presStyleCnt="0"/>
      <dgm:spPr/>
    </dgm:pt>
    <dgm:pt modelId="{0E4FEC1D-18C2-4C19-88D8-2053C5B7FA87}" type="pres">
      <dgm:prSet presAssocID="{C6C78DC8-C861-4DE1-AAF2-E445CEE54481}" presName="background2" presStyleLbl="node2" presStyleIdx="1" presStyleCnt="3"/>
      <dgm:spPr/>
    </dgm:pt>
    <dgm:pt modelId="{F423BAD0-8046-4523-BFBF-2529B0BDF292}" type="pres">
      <dgm:prSet presAssocID="{C6C78DC8-C861-4DE1-AAF2-E445CEE54481}" presName="text2" presStyleLbl="fgAcc2" presStyleIdx="2" presStyleCnt="4" custScaleX="143419" custScaleY="280233">
        <dgm:presLayoutVars>
          <dgm:chPref val="3"/>
        </dgm:presLayoutVars>
      </dgm:prSet>
      <dgm:spPr/>
      <dgm:t>
        <a:bodyPr/>
        <a:lstStyle/>
        <a:p>
          <a:endParaRPr lang="ru-RU"/>
        </a:p>
      </dgm:t>
    </dgm:pt>
    <dgm:pt modelId="{5756A23D-8650-4EE6-990A-C9DA8EE8F4E3}" type="pres">
      <dgm:prSet presAssocID="{C6C78DC8-C861-4DE1-AAF2-E445CEE54481}" presName="hierChild3" presStyleCnt="0"/>
      <dgm:spPr/>
    </dgm:pt>
    <dgm:pt modelId="{D0142413-17CD-4C30-824B-9B88FBEE0213}" type="pres">
      <dgm:prSet presAssocID="{71650BDB-9B8D-4BC9-B759-47B129547226}" presName="Name10" presStyleLbl="parChTrans1D2" presStyleIdx="3" presStyleCnt="4"/>
      <dgm:spPr/>
      <dgm:t>
        <a:bodyPr/>
        <a:lstStyle/>
        <a:p>
          <a:endParaRPr lang="ru-RU"/>
        </a:p>
      </dgm:t>
    </dgm:pt>
    <dgm:pt modelId="{AE09895B-886C-4387-8CBA-87ED0E2E3555}" type="pres">
      <dgm:prSet presAssocID="{4A6F1B57-30EF-46B1-9B5C-810519FD5D1A}" presName="hierRoot2" presStyleCnt="0"/>
      <dgm:spPr/>
    </dgm:pt>
    <dgm:pt modelId="{08A0FAFB-6458-4452-89AC-7C38929653E2}" type="pres">
      <dgm:prSet presAssocID="{4A6F1B57-30EF-46B1-9B5C-810519FD5D1A}" presName="composite2" presStyleCnt="0"/>
      <dgm:spPr/>
    </dgm:pt>
    <dgm:pt modelId="{FFED780E-534E-44A8-B730-B0D43380A3D6}" type="pres">
      <dgm:prSet presAssocID="{4A6F1B57-30EF-46B1-9B5C-810519FD5D1A}" presName="background2" presStyleLbl="node2" presStyleIdx="2" presStyleCnt="3"/>
      <dgm:spPr/>
    </dgm:pt>
    <dgm:pt modelId="{866100AF-0520-4930-95D8-03160916D412}" type="pres">
      <dgm:prSet presAssocID="{4A6F1B57-30EF-46B1-9B5C-810519FD5D1A}" presName="text2" presStyleLbl="fgAcc2" presStyleIdx="3" presStyleCnt="4" custScaleX="159663" custScaleY="282433">
        <dgm:presLayoutVars>
          <dgm:chPref val="3"/>
        </dgm:presLayoutVars>
      </dgm:prSet>
      <dgm:spPr/>
      <dgm:t>
        <a:bodyPr/>
        <a:lstStyle/>
        <a:p>
          <a:endParaRPr lang="ru-RU"/>
        </a:p>
      </dgm:t>
    </dgm:pt>
    <dgm:pt modelId="{3AC00783-B022-46EE-8A5C-5792F8E331DB}" type="pres">
      <dgm:prSet presAssocID="{4A6F1B57-30EF-46B1-9B5C-810519FD5D1A}" presName="hierChild3" presStyleCnt="0"/>
      <dgm:spPr/>
    </dgm:pt>
  </dgm:ptLst>
  <dgm:cxnLst>
    <dgm:cxn modelId="{A1AB11CB-A9A1-4D02-84BF-CEF3F87CED2E}" type="presOf" srcId="{71650BDB-9B8D-4BC9-B759-47B129547226}" destId="{D0142413-17CD-4C30-824B-9B88FBEE0213}" srcOrd="0" destOrd="0" presId="urn:microsoft.com/office/officeart/2005/8/layout/hierarchy1"/>
    <dgm:cxn modelId="{3FCFA641-1188-4A8F-9B52-B678F7AA40D9}" type="presOf" srcId="{36DF834A-B47A-4FB6-B94B-C40689A4EF4C}" destId="{2DED7C3A-16B8-4C8B-8338-1CC0C96F2D58}" srcOrd="0" destOrd="0" presId="urn:microsoft.com/office/officeart/2005/8/layout/hierarchy1"/>
    <dgm:cxn modelId="{EE3BEA6B-0D89-4C12-A556-ABE8F7DAECEF}" type="presOf" srcId="{4B2CD7F6-F142-4665-BB68-36E1064755B4}" destId="{3A2C93AC-FC78-4733-BE79-EE6EA8E658BA}" srcOrd="0" destOrd="0" presId="urn:microsoft.com/office/officeart/2005/8/layout/hierarchy1"/>
    <dgm:cxn modelId="{D98FE137-AF87-4997-9D2C-4986679CCFE6}" type="presOf" srcId="{4A6F1B57-30EF-46B1-9B5C-810519FD5D1A}" destId="{866100AF-0520-4930-95D8-03160916D412}" srcOrd="0" destOrd="0" presId="urn:microsoft.com/office/officeart/2005/8/layout/hierarchy1"/>
    <dgm:cxn modelId="{83020B55-20D2-4222-8841-28DC2DF08417}" srcId="{0281B159-B0DF-4A6F-A25E-0408019D69D6}" destId="{4A6F1B57-30EF-46B1-9B5C-810519FD5D1A}" srcOrd="3" destOrd="0" parTransId="{71650BDB-9B8D-4BC9-B759-47B129547226}" sibTransId="{272FC468-4EE4-4CB3-926C-563663E150F9}"/>
    <dgm:cxn modelId="{69F704C2-8987-4649-BD42-5CAFFE077941}" type="presOf" srcId="{25EC8A8D-FD3B-4C5B-B676-6F5860B25408}" destId="{7B1DD399-0C17-46ED-A923-50EF6B3F3739}" srcOrd="0" destOrd="0" presId="urn:microsoft.com/office/officeart/2005/8/layout/hierarchy1"/>
    <dgm:cxn modelId="{F82C6483-DD11-40E1-BBFA-7A73A329D8B5}" type="presOf" srcId="{C6C78DC8-C861-4DE1-AAF2-E445CEE54481}" destId="{F423BAD0-8046-4523-BFBF-2529B0BDF292}" srcOrd="0" destOrd="0" presId="urn:microsoft.com/office/officeart/2005/8/layout/hierarchy1"/>
    <dgm:cxn modelId="{44817E01-FA45-4813-A37E-33F8AB656041}" srcId="{0281B159-B0DF-4A6F-A25E-0408019D69D6}" destId="{C6C78DC8-C861-4DE1-AAF2-E445CEE54481}" srcOrd="2" destOrd="0" parTransId="{36DF834A-B47A-4FB6-B94B-C40689A4EF4C}" sibTransId="{BD5448A0-5DB1-44F7-A685-4D5812CFF471}"/>
    <dgm:cxn modelId="{AAE01A93-AA36-492D-B546-EE51F61C815A}" type="presOf" srcId="{96A5941C-2175-4D00-80C8-6B3EA4F3AC76}" destId="{51BA6A25-EDA3-4FE1-9BD8-A8319CC7B883}" srcOrd="0" destOrd="0" presId="urn:microsoft.com/office/officeart/2005/8/layout/hierarchy1"/>
    <dgm:cxn modelId="{CFAAF37E-16E6-418B-AFC9-02A4CA8EBE17}" type="presOf" srcId="{C753ACEB-1911-4550-95BB-222A2FA779DB}" destId="{EF0FBD42-3722-40A2-A613-C911F3C7F73B}" srcOrd="0" destOrd="0" presId="urn:microsoft.com/office/officeart/2005/8/layout/hierarchy1"/>
    <dgm:cxn modelId="{43CEB032-4674-41BA-927A-19270345F790}" srcId="{0281B159-B0DF-4A6F-A25E-0408019D69D6}" destId="{96A5941C-2175-4D00-80C8-6B3EA4F3AC76}" srcOrd="0" destOrd="0" parTransId="{4B2CD7F6-F142-4665-BB68-36E1064755B4}" sibTransId="{6781C95D-DBCE-413A-A1A5-293C56A3120B}"/>
    <dgm:cxn modelId="{1D19F969-281D-41FA-A505-B33E0938EBE7}" type="presOf" srcId="{0281B159-B0DF-4A6F-A25E-0408019D69D6}" destId="{0677B03E-B066-4907-BF1E-629F84C21F56}" srcOrd="0" destOrd="0" presId="urn:microsoft.com/office/officeart/2005/8/layout/hierarchy1"/>
    <dgm:cxn modelId="{8C6A6CD3-326B-470B-9CE0-5BF49E1371F8}" type="presOf" srcId="{81501A8E-5A08-442B-9E8F-23C48D54218C}" destId="{9B9112C0-60C1-42BF-BAEC-4300CB4ADC4A}" srcOrd="0" destOrd="0" presId="urn:microsoft.com/office/officeart/2005/8/layout/hierarchy1"/>
    <dgm:cxn modelId="{81B8967C-DEF9-42A5-8B8D-8C4B585CDFB5}" srcId="{25EC8A8D-FD3B-4C5B-B676-6F5860B25408}" destId="{0281B159-B0DF-4A6F-A25E-0408019D69D6}" srcOrd="0" destOrd="0" parTransId="{BE593809-A805-47A2-B59B-336B2FE780D2}" sibTransId="{B93EA0BD-CBA7-4AE0-830A-79C2FD26A9D2}"/>
    <dgm:cxn modelId="{338C28B1-01D8-4062-BE71-9528B7F46884}" srcId="{0281B159-B0DF-4A6F-A25E-0408019D69D6}" destId="{81501A8E-5A08-442B-9E8F-23C48D54218C}" srcOrd="1" destOrd="0" parTransId="{C753ACEB-1911-4550-95BB-222A2FA779DB}" sibTransId="{701015C0-2CDA-4895-AA72-6E8248F01B06}"/>
    <dgm:cxn modelId="{E7FAC4A8-42C1-4E41-9E77-DD3D4044168D}" type="presParOf" srcId="{7B1DD399-0C17-46ED-A923-50EF6B3F3739}" destId="{B8F64A06-4E7F-412E-A5B0-1756878E2ACB}" srcOrd="0" destOrd="0" presId="urn:microsoft.com/office/officeart/2005/8/layout/hierarchy1"/>
    <dgm:cxn modelId="{AD996760-3B86-4A3B-A42D-9EA97F35E80E}" type="presParOf" srcId="{B8F64A06-4E7F-412E-A5B0-1756878E2ACB}" destId="{28379498-D032-4A0C-9E3D-D512CE3450BA}" srcOrd="0" destOrd="0" presId="urn:microsoft.com/office/officeart/2005/8/layout/hierarchy1"/>
    <dgm:cxn modelId="{EA2890D6-11A9-4137-BE40-2C7C8441FF81}" type="presParOf" srcId="{28379498-D032-4A0C-9E3D-D512CE3450BA}" destId="{304B8030-C18F-4479-AEA5-A73F4A2B2FAC}" srcOrd="0" destOrd="0" presId="urn:microsoft.com/office/officeart/2005/8/layout/hierarchy1"/>
    <dgm:cxn modelId="{E0E736AC-25F9-448E-9568-A968995AF926}" type="presParOf" srcId="{28379498-D032-4A0C-9E3D-D512CE3450BA}" destId="{0677B03E-B066-4907-BF1E-629F84C21F56}" srcOrd="1" destOrd="0" presId="urn:microsoft.com/office/officeart/2005/8/layout/hierarchy1"/>
    <dgm:cxn modelId="{7B26B9CA-209D-44AA-8A91-FEAD93885E6B}" type="presParOf" srcId="{B8F64A06-4E7F-412E-A5B0-1756878E2ACB}" destId="{1B3E6AF6-65D8-4C04-AC41-C95C78E9F2F0}" srcOrd="1" destOrd="0" presId="urn:microsoft.com/office/officeart/2005/8/layout/hierarchy1"/>
    <dgm:cxn modelId="{CDAD9A91-97FB-4F85-A967-6DC2F47822A2}" type="presParOf" srcId="{1B3E6AF6-65D8-4C04-AC41-C95C78E9F2F0}" destId="{3A2C93AC-FC78-4733-BE79-EE6EA8E658BA}" srcOrd="0" destOrd="0" presId="urn:microsoft.com/office/officeart/2005/8/layout/hierarchy1"/>
    <dgm:cxn modelId="{4961913F-85AB-4C0B-AB4C-22486CFFC7C7}" type="presParOf" srcId="{1B3E6AF6-65D8-4C04-AC41-C95C78E9F2F0}" destId="{2E4F0018-D82E-451F-9419-BE6D600E191F}" srcOrd="1" destOrd="0" presId="urn:microsoft.com/office/officeart/2005/8/layout/hierarchy1"/>
    <dgm:cxn modelId="{1BFC7305-2F39-446F-A15F-D077B6A4DDDB}" type="presParOf" srcId="{2E4F0018-D82E-451F-9419-BE6D600E191F}" destId="{CF2D44A3-8256-4520-9CE2-FC53EC029128}" srcOrd="0" destOrd="0" presId="urn:microsoft.com/office/officeart/2005/8/layout/hierarchy1"/>
    <dgm:cxn modelId="{7E903CC9-42AE-46F2-AEE8-8D2B78E65130}" type="presParOf" srcId="{CF2D44A3-8256-4520-9CE2-FC53EC029128}" destId="{ADD4CB95-3ACC-475E-996A-BC1D2F278775}" srcOrd="0" destOrd="0" presId="urn:microsoft.com/office/officeart/2005/8/layout/hierarchy1"/>
    <dgm:cxn modelId="{E4030FF9-7946-45D7-B2CC-1CB40319EA31}" type="presParOf" srcId="{CF2D44A3-8256-4520-9CE2-FC53EC029128}" destId="{51BA6A25-EDA3-4FE1-9BD8-A8319CC7B883}" srcOrd="1" destOrd="0" presId="urn:microsoft.com/office/officeart/2005/8/layout/hierarchy1"/>
    <dgm:cxn modelId="{59B357C0-6E65-4DC5-A3D7-A44F6559F76C}" type="presParOf" srcId="{2E4F0018-D82E-451F-9419-BE6D600E191F}" destId="{F0257C49-E74A-4620-A8D4-BCFA596FC9D1}" srcOrd="1" destOrd="0" presId="urn:microsoft.com/office/officeart/2005/8/layout/hierarchy1"/>
    <dgm:cxn modelId="{753D78F8-B061-4C1E-97DF-06F264EBCFF0}" type="presParOf" srcId="{1B3E6AF6-65D8-4C04-AC41-C95C78E9F2F0}" destId="{EF0FBD42-3722-40A2-A613-C911F3C7F73B}" srcOrd="2" destOrd="0" presId="urn:microsoft.com/office/officeart/2005/8/layout/hierarchy1"/>
    <dgm:cxn modelId="{8E6EE962-4249-4D8B-B89D-63A49BC8F421}" type="presParOf" srcId="{1B3E6AF6-65D8-4C04-AC41-C95C78E9F2F0}" destId="{0EE60520-DFBB-4A4C-AF6E-0861E23C29BF}" srcOrd="3" destOrd="0" presId="urn:microsoft.com/office/officeart/2005/8/layout/hierarchy1"/>
    <dgm:cxn modelId="{4E22F363-9927-4ED2-BFDD-3D491276037A}" type="presParOf" srcId="{0EE60520-DFBB-4A4C-AF6E-0861E23C29BF}" destId="{B0A40B68-214C-402B-84B8-4E58278D4D82}" srcOrd="0" destOrd="0" presId="urn:microsoft.com/office/officeart/2005/8/layout/hierarchy1"/>
    <dgm:cxn modelId="{7764D818-CD36-4C37-B02D-C7B898DC75F2}" type="presParOf" srcId="{B0A40B68-214C-402B-84B8-4E58278D4D82}" destId="{49FA18B5-4D87-4D93-8556-DE55F0688D14}" srcOrd="0" destOrd="0" presId="urn:microsoft.com/office/officeart/2005/8/layout/hierarchy1"/>
    <dgm:cxn modelId="{273534BF-6BDE-4EE7-884B-4076A2F1CB21}" type="presParOf" srcId="{B0A40B68-214C-402B-84B8-4E58278D4D82}" destId="{9B9112C0-60C1-42BF-BAEC-4300CB4ADC4A}" srcOrd="1" destOrd="0" presId="urn:microsoft.com/office/officeart/2005/8/layout/hierarchy1"/>
    <dgm:cxn modelId="{74FC53E2-0FDA-4B2B-9435-F4637AE09497}" type="presParOf" srcId="{0EE60520-DFBB-4A4C-AF6E-0861E23C29BF}" destId="{A6748DA2-695B-4705-B54A-61150E613BF2}" srcOrd="1" destOrd="0" presId="urn:microsoft.com/office/officeart/2005/8/layout/hierarchy1"/>
    <dgm:cxn modelId="{C8042656-E639-44FD-B95C-91445FB7EEBB}" type="presParOf" srcId="{1B3E6AF6-65D8-4C04-AC41-C95C78E9F2F0}" destId="{2DED7C3A-16B8-4C8B-8338-1CC0C96F2D58}" srcOrd="4" destOrd="0" presId="urn:microsoft.com/office/officeart/2005/8/layout/hierarchy1"/>
    <dgm:cxn modelId="{53DB5D66-36F2-4B5B-889F-C861052FD8B3}" type="presParOf" srcId="{1B3E6AF6-65D8-4C04-AC41-C95C78E9F2F0}" destId="{CD828771-F172-41BA-9A4F-817C78702038}" srcOrd="5" destOrd="0" presId="urn:microsoft.com/office/officeart/2005/8/layout/hierarchy1"/>
    <dgm:cxn modelId="{F8802311-3DDF-46B5-B163-C9FC93B8073E}" type="presParOf" srcId="{CD828771-F172-41BA-9A4F-817C78702038}" destId="{7B1FA71E-933C-4EFE-B8DD-B334230B4CA7}" srcOrd="0" destOrd="0" presId="urn:microsoft.com/office/officeart/2005/8/layout/hierarchy1"/>
    <dgm:cxn modelId="{C549B6B8-90BF-49F6-A304-5B49227E3B61}" type="presParOf" srcId="{7B1FA71E-933C-4EFE-B8DD-B334230B4CA7}" destId="{0E4FEC1D-18C2-4C19-88D8-2053C5B7FA87}" srcOrd="0" destOrd="0" presId="urn:microsoft.com/office/officeart/2005/8/layout/hierarchy1"/>
    <dgm:cxn modelId="{40F47270-7C36-4A81-A94B-9FD7F8ECE39E}" type="presParOf" srcId="{7B1FA71E-933C-4EFE-B8DD-B334230B4CA7}" destId="{F423BAD0-8046-4523-BFBF-2529B0BDF292}" srcOrd="1" destOrd="0" presId="urn:microsoft.com/office/officeart/2005/8/layout/hierarchy1"/>
    <dgm:cxn modelId="{82F79EF4-A0D2-4CAD-A0DC-1B090FD30395}" type="presParOf" srcId="{CD828771-F172-41BA-9A4F-817C78702038}" destId="{5756A23D-8650-4EE6-990A-C9DA8EE8F4E3}" srcOrd="1" destOrd="0" presId="urn:microsoft.com/office/officeart/2005/8/layout/hierarchy1"/>
    <dgm:cxn modelId="{FAEA20C6-D563-4BF8-8CAC-505CC0F74B28}" type="presParOf" srcId="{1B3E6AF6-65D8-4C04-AC41-C95C78E9F2F0}" destId="{D0142413-17CD-4C30-824B-9B88FBEE0213}" srcOrd="6" destOrd="0" presId="urn:microsoft.com/office/officeart/2005/8/layout/hierarchy1"/>
    <dgm:cxn modelId="{8DB0E627-14EE-4887-BB55-32B4EAB89DEE}" type="presParOf" srcId="{1B3E6AF6-65D8-4C04-AC41-C95C78E9F2F0}" destId="{AE09895B-886C-4387-8CBA-87ED0E2E3555}" srcOrd="7" destOrd="0" presId="urn:microsoft.com/office/officeart/2005/8/layout/hierarchy1"/>
    <dgm:cxn modelId="{B6E3304D-68CF-4EA6-8FA1-933E17F3118C}" type="presParOf" srcId="{AE09895B-886C-4387-8CBA-87ED0E2E3555}" destId="{08A0FAFB-6458-4452-89AC-7C38929653E2}" srcOrd="0" destOrd="0" presId="urn:microsoft.com/office/officeart/2005/8/layout/hierarchy1"/>
    <dgm:cxn modelId="{68DB342E-112D-4B4B-8534-78D6CF098B6B}" type="presParOf" srcId="{08A0FAFB-6458-4452-89AC-7C38929653E2}" destId="{FFED780E-534E-44A8-B730-B0D43380A3D6}" srcOrd="0" destOrd="0" presId="urn:microsoft.com/office/officeart/2005/8/layout/hierarchy1"/>
    <dgm:cxn modelId="{7CB2E888-F87D-409E-8B55-0D2804300727}" type="presParOf" srcId="{08A0FAFB-6458-4452-89AC-7C38929653E2}" destId="{866100AF-0520-4930-95D8-03160916D412}" srcOrd="1" destOrd="0" presId="urn:microsoft.com/office/officeart/2005/8/layout/hierarchy1"/>
    <dgm:cxn modelId="{6911C69A-D37B-4378-8393-670F0428555D}" type="presParOf" srcId="{AE09895B-886C-4387-8CBA-87ED0E2E3555}" destId="{3AC00783-B022-46EE-8A5C-5792F8E331D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EC8A8D-FD3B-4C5B-B676-6F5860B25408}" type="doc">
      <dgm:prSet loTypeId="urn:microsoft.com/office/officeart/2005/8/layout/hierarchy6" loCatId="hierarchy" qsTypeId="urn:microsoft.com/office/officeart/2005/8/quickstyle/simple2" qsCatId="simple" csTypeId="urn:microsoft.com/office/officeart/2005/8/colors/accent0_2" csCatId="mainScheme" phldr="1"/>
      <dgm:spPr/>
      <dgm:t>
        <a:bodyPr/>
        <a:lstStyle/>
        <a:p>
          <a:endParaRPr lang="ru-RU"/>
        </a:p>
      </dgm:t>
    </dgm:pt>
    <dgm:pt modelId="{0281B159-B0DF-4A6F-A25E-0408019D69D6}">
      <dgm:prSet phldrT="[Текст]" custT="1"/>
      <dgm:spPr/>
      <dgm:t>
        <a:bodyPr/>
        <a:lstStyle/>
        <a:p>
          <a:r>
            <a:rPr lang="ru-RU" sz="3200" b="1" dirty="0" smtClean="0">
              <a:latin typeface="+mn-lt"/>
              <a:cs typeface="Times New Roman" pitchFamily="18" charset="0"/>
            </a:rPr>
            <a:t>Технология деловой игры</a:t>
          </a:r>
          <a:endParaRPr lang="ru-RU" sz="3200" b="1" dirty="0">
            <a:latin typeface="+mn-lt"/>
            <a:cs typeface="Times New Roman" pitchFamily="18" charset="0"/>
          </a:endParaRPr>
        </a:p>
      </dgm:t>
    </dgm:pt>
    <dgm:pt modelId="{BE593809-A805-47A2-B59B-336B2FE780D2}" type="parTrans" cxnId="{81B8967C-DEF9-42A5-8B8D-8C4B585CDFB5}">
      <dgm:prSet/>
      <dgm:spPr/>
      <dgm:t>
        <a:bodyPr/>
        <a:lstStyle/>
        <a:p>
          <a:endParaRPr lang="ru-RU"/>
        </a:p>
      </dgm:t>
    </dgm:pt>
    <dgm:pt modelId="{B93EA0BD-CBA7-4AE0-830A-79C2FD26A9D2}" type="sibTrans" cxnId="{81B8967C-DEF9-42A5-8B8D-8C4B585CDFB5}">
      <dgm:prSet/>
      <dgm:spPr/>
      <dgm:t>
        <a:bodyPr/>
        <a:lstStyle/>
        <a:p>
          <a:endParaRPr lang="ru-RU"/>
        </a:p>
      </dgm:t>
    </dgm:pt>
    <dgm:pt modelId="{96A5941C-2175-4D00-80C8-6B3EA4F3AC76}" type="asst">
      <dgm:prSet phldrT="[Текст]" custT="1"/>
      <dgm:spPr/>
      <dgm:t>
        <a:bodyPr anchor="t"/>
        <a:lstStyle/>
        <a:p>
          <a:pPr algn="ctr"/>
          <a:r>
            <a:rPr lang="ru-RU" sz="2800" b="1" dirty="0" smtClean="0"/>
            <a:t>Этап подготовки</a:t>
          </a:r>
        </a:p>
        <a:p>
          <a:pPr algn="ctr"/>
          <a:endParaRPr lang="ru-RU" sz="2000" b="1" dirty="0" smtClean="0"/>
        </a:p>
        <a:p>
          <a:pPr algn="l"/>
          <a:r>
            <a:rPr lang="ru-RU" sz="2000" b="0" dirty="0" smtClean="0"/>
            <a:t>- разработка игр;</a:t>
          </a:r>
        </a:p>
        <a:p>
          <a:pPr algn="l"/>
          <a:r>
            <a:rPr lang="ru-RU" sz="2000" b="0" dirty="0" smtClean="0"/>
            <a:t>- ввод в игру.</a:t>
          </a:r>
        </a:p>
        <a:p>
          <a:pPr algn="ctr"/>
          <a:endParaRPr lang="ru-RU" sz="1100" dirty="0"/>
        </a:p>
      </dgm:t>
    </dgm:pt>
    <dgm:pt modelId="{4B2CD7F6-F142-4665-BB68-36E1064755B4}" type="parTrans" cxnId="{43CEB032-4674-41BA-927A-19270345F790}">
      <dgm:prSet/>
      <dgm:spPr/>
      <dgm:t>
        <a:bodyPr/>
        <a:lstStyle/>
        <a:p>
          <a:endParaRPr lang="ru-RU"/>
        </a:p>
      </dgm:t>
    </dgm:pt>
    <dgm:pt modelId="{6781C95D-DBCE-413A-A1A5-293C56A3120B}" type="sibTrans" cxnId="{43CEB032-4674-41BA-927A-19270345F790}">
      <dgm:prSet/>
      <dgm:spPr/>
      <dgm:t>
        <a:bodyPr/>
        <a:lstStyle/>
        <a:p>
          <a:endParaRPr lang="ru-RU"/>
        </a:p>
      </dgm:t>
    </dgm:pt>
    <dgm:pt modelId="{81501A8E-5A08-442B-9E8F-23C48D54218C}">
      <dgm:prSet phldrT="[Текст]" custT="1"/>
      <dgm:spPr/>
      <dgm:t>
        <a:bodyPr anchor="t"/>
        <a:lstStyle/>
        <a:p>
          <a:pPr algn="ctr"/>
          <a:r>
            <a:rPr lang="ru-RU" sz="2800" b="1" dirty="0" smtClean="0"/>
            <a:t>Этап проведения</a:t>
          </a:r>
        </a:p>
        <a:p>
          <a:pPr algn="ctr"/>
          <a:endParaRPr lang="ru-RU" sz="2000" b="1" dirty="0" smtClean="0"/>
        </a:p>
        <a:p>
          <a:pPr algn="just"/>
          <a:r>
            <a:rPr lang="ru-RU" sz="2000" b="0" dirty="0" smtClean="0"/>
            <a:t>- групповая работа над заданием;</a:t>
          </a:r>
        </a:p>
        <a:p>
          <a:pPr algn="l"/>
          <a:r>
            <a:rPr lang="ru-RU" sz="2000" b="0" dirty="0" smtClean="0"/>
            <a:t>- межгрупповая дискуссия.</a:t>
          </a:r>
        </a:p>
      </dgm:t>
    </dgm:pt>
    <dgm:pt modelId="{C753ACEB-1911-4550-95BB-222A2FA779DB}" type="parTrans" cxnId="{338C28B1-01D8-4062-BE71-9528B7F46884}">
      <dgm:prSet/>
      <dgm:spPr/>
      <dgm:t>
        <a:bodyPr/>
        <a:lstStyle/>
        <a:p>
          <a:endParaRPr lang="ru-RU"/>
        </a:p>
      </dgm:t>
    </dgm:pt>
    <dgm:pt modelId="{701015C0-2CDA-4895-AA72-6E8248F01B06}" type="sibTrans" cxnId="{338C28B1-01D8-4062-BE71-9528B7F46884}">
      <dgm:prSet/>
      <dgm:spPr/>
      <dgm:t>
        <a:bodyPr/>
        <a:lstStyle/>
        <a:p>
          <a:endParaRPr lang="ru-RU"/>
        </a:p>
      </dgm:t>
    </dgm:pt>
    <dgm:pt modelId="{C6C78DC8-C861-4DE1-AAF2-E445CEE54481}">
      <dgm:prSet phldrT="[Текст]" custT="1"/>
      <dgm:spPr/>
      <dgm:t>
        <a:bodyPr anchor="t"/>
        <a:lstStyle/>
        <a:p>
          <a:pPr algn="ctr"/>
          <a:r>
            <a:rPr lang="ru-RU" sz="2800" b="1" dirty="0" smtClean="0"/>
            <a:t>Этап</a:t>
          </a:r>
          <a:r>
            <a:rPr lang="ru-RU" sz="2800" b="1" baseline="0" dirty="0" smtClean="0"/>
            <a:t> анализа, обобщения</a:t>
          </a:r>
        </a:p>
        <a:p>
          <a:pPr algn="ctr"/>
          <a:endParaRPr lang="ru-RU" sz="2000" b="1" baseline="0" dirty="0" smtClean="0"/>
        </a:p>
        <a:p>
          <a:pPr algn="l"/>
          <a:r>
            <a:rPr lang="ru-RU" sz="2000" b="0" baseline="0" dirty="0" smtClean="0"/>
            <a:t>- выход из игры;</a:t>
          </a:r>
        </a:p>
        <a:p>
          <a:pPr algn="l"/>
          <a:r>
            <a:rPr lang="ru-RU" sz="2000" b="0" baseline="0" dirty="0" smtClean="0"/>
            <a:t>- выводы;</a:t>
          </a:r>
        </a:p>
        <a:p>
          <a:pPr algn="l"/>
          <a:r>
            <a:rPr lang="ru-RU" sz="2000" b="0" baseline="0" dirty="0" smtClean="0"/>
            <a:t>- оценка и самооценка;</a:t>
          </a:r>
        </a:p>
        <a:p>
          <a:pPr algn="l"/>
          <a:r>
            <a:rPr lang="ru-RU" sz="2000" b="0" baseline="0" dirty="0" smtClean="0"/>
            <a:t>- обмен мнениями;</a:t>
          </a:r>
        </a:p>
        <a:p>
          <a:pPr algn="l"/>
          <a:r>
            <a:rPr lang="ru-RU" sz="2000" b="0" baseline="0" dirty="0" smtClean="0"/>
            <a:t>- рекомендации;</a:t>
          </a:r>
        </a:p>
        <a:p>
          <a:pPr algn="l"/>
          <a:r>
            <a:rPr lang="ru-RU" sz="2000" b="0" baseline="0" dirty="0" smtClean="0"/>
            <a:t>- рефлексия.</a:t>
          </a:r>
        </a:p>
        <a:p>
          <a:pPr algn="l"/>
          <a:endParaRPr lang="ru-RU" sz="2000" b="0" baseline="0" dirty="0" smtClean="0"/>
        </a:p>
        <a:p>
          <a:pPr algn="ctr"/>
          <a:endParaRPr lang="ru-RU" sz="2000" b="1" baseline="0" dirty="0" smtClean="0"/>
        </a:p>
        <a:p>
          <a:pPr algn="ctr"/>
          <a:endParaRPr lang="ru-RU" sz="2000" b="1" dirty="0"/>
        </a:p>
      </dgm:t>
    </dgm:pt>
    <dgm:pt modelId="{36DF834A-B47A-4FB6-B94B-C40689A4EF4C}" type="parTrans" cxnId="{44817E01-FA45-4813-A37E-33F8AB656041}">
      <dgm:prSet/>
      <dgm:spPr/>
      <dgm:t>
        <a:bodyPr/>
        <a:lstStyle/>
        <a:p>
          <a:endParaRPr lang="ru-RU"/>
        </a:p>
      </dgm:t>
    </dgm:pt>
    <dgm:pt modelId="{BD5448A0-5DB1-44F7-A685-4D5812CFF471}" type="sibTrans" cxnId="{44817E01-FA45-4813-A37E-33F8AB656041}">
      <dgm:prSet/>
      <dgm:spPr/>
      <dgm:t>
        <a:bodyPr/>
        <a:lstStyle/>
        <a:p>
          <a:endParaRPr lang="ru-RU"/>
        </a:p>
      </dgm:t>
    </dgm:pt>
    <dgm:pt modelId="{7A5DA0F6-9BBB-417F-B5C3-7DA393C33574}" type="pres">
      <dgm:prSet presAssocID="{25EC8A8D-FD3B-4C5B-B676-6F5860B25408}" presName="mainComposite" presStyleCnt="0">
        <dgm:presLayoutVars>
          <dgm:chPref val="1"/>
          <dgm:dir/>
          <dgm:animOne val="branch"/>
          <dgm:animLvl val="lvl"/>
          <dgm:resizeHandles val="exact"/>
        </dgm:presLayoutVars>
      </dgm:prSet>
      <dgm:spPr/>
      <dgm:t>
        <a:bodyPr/>
        <a:lstStyle/>
        <a:p>
          <a:endParaRPr lang="ru-RU"/>
        </a:p>
      </dgm:t>
    </dgm:pt>
    <dgm:pt modelId="{3221BDA7-2862-4481-8037-5A2AE563DB7C}" type="pres">
      <dgm:prSet presAssocID="{25EC8A8D-FD3B-4C5B-B676-6F5860B25408}" presName="hierFlow" presStyleCnt="0"/>
      <dgm:spPr/>
      <dgm:t>
        <a:bodyPr/>
        <a:lstStyle/>
        <a:p>
          <a:endParaRPr lang="ru-RU"/>
        </a:p>
      </dgm:t>
    </dgm:pt>
    <dgm:pt modelId="{57CC819E-1068-4F54-B478-7DCE37F25D44}" type="pres">
      <dgm:prSet presAssocID="{25EC8A8D-FD3B-4C5B-B676-6F5860B25408}" presName="hierChild1" presStyleCnt="0">
        <dgm:presLayoutVars>
          <dgm:chPref val="1"/>
          <dgm:animOne val="branch"/>
          <dgm:animLvl val="lvl"/>
        </dgm:presLayoutVars>
      </dgm:prSet>
      <dgm:spPr/>
      <dgm:t>
        <a:bodyPr/>
        <a:lstStyle/>
        <a:p>
          <a:endParaRPr lang="ru-RU"/>
        </a:p>
      </dgm:t>
    </dgm:pt>
    <dgm:pt modelId="{7880530C-F1F8-4D80-9F48-90D6F0D526FB}" type="pres">
      <dgm:prSet presAssocID="{0281B159-B0DF-4A6F-A25E-0408019D69D6}" presName="Name14" presStyleCnt="0"/>
      <dgm:spPr/>
      <dgm:t>
        <a:bodyPr/>
        <a:lstStyle/>
        <a:p>
          <a:endParaRPr lang="ru-RU"/>
        </a:p>
      </dgm:t>
    </dgm:pt>
    <dgm:pt modelId="{CD9EA39C-41C6-45AC-90B8-A9D6D2D8DBFA}" type="pres">
      <dgm:prSet presAssocID="{0281B159-B0DF-4A6F-A25E-0408019D69D6}" presName="level1Shape" presStyleLbl="node0" presStyleIdx="0" presStyleCnt="1" custScaleX="264413">
        <dgm:presLayoutVars>
          <dgm:chPref val="3"/>
        </dgm:presLayoutVars>
      </dgm:prSet>
      <dgm:spPr/>
      <dgm:t>
        <a:bodyPr/>
        <a:lstStyle/>
        <a:p>
          <a:endParaRPr lang="ru-RU"/>
        </a:p>
      </dgm:t>
    </dgm:pt>
    <dgm:pt modelId="{5BD94DE1-DCE0-42F0-9877-FE4373303A98}" type="pres">
      <dgm:prSet presAssocID="{0281B159-B0DF-4A6F-A25E-0408019D69D6}" presName="hierChild2" presStyleCnt="0"/>
      <dgm:spPr/>
      <dgm:t>
        <a:bodyPr/>
        <a:lstStyle/>
        <a:p>
          <a:endParaRPr lang="ru-RU"/>
        </a:p>
      </dgm:t>
    </dgm:pt>
    <dgm:pt modelId="{E772DBE9-804F-44E0-8EFA-DD658C1E7961}" type="pres">
      <dgm:prSet presAssocID="{4B2CD7F6-F142-4665-BB68-36E1064755B4}" presName="Name19" presStyleLbl="parChTrans1D2" presStyleIdx="0" presStyleCnt="3"/>
      <dgm:spPr/>
      <dgm:t>
        <a:bodyPr/>
        <a:lstStyle/>
        <a:p>
          <a:endParaRPr lang="ru-RU"/>
        </a:p>
      </dgm:t>
    </dgm:pt>
    <dgm:pt modelId="{3030129D-78D4-4A1C-8006-E1A4022CF09B}" type="pres">
      <dgm:prSet presAssocID="{96A5941C-2175-4D00-80C8-6B3EA4F3AC76}" presName="Name21" presStyleCnt="0"/>
      <dgm:spPr/>
      <dgm:t>
        <a:bodyPr/>
        <a:lstStyle/>
        <a:p>
          <a:endParaRPr lang="ru-RU"/>
        </a:p>
      </dgm:t>
    </dgm:pt>
    <dgm:pt modelId="{D1BF96DE-5007-42AA-B365-60793E24AD6D}" type="pres">
      <dgm:prSet presAssocID="{96A5941C-2175-4D00-80C8-6B3EA4F3AC76}" presName="level2Shape" presStyleLbl="asst1" presStyleIdx="0" presStyleCnt="1" custScaleX="127237" custScaleY="74853" custLinFactNeighborX="7364" custLinFactNeighborY="-5322"/>
      <dgm:spPr/>
      <dgm:t>
        <a:bodyPr/>
        <a:lstStyle/>
        <a:p>
          <a:endParaRPr lang="ru-RU"/>
        </a:p>
      </dgm:t>
    </dgm:pt>
    <dgm:pt modelId="{1DA1DA67-3907-45B3-BA47-8634BBEB944C}" type="pres">
      <dgm:prSet presAssocID="{96A5941C-2175-4D00-80C8-6B3EA4F3AC76}" presName="hierChild3" presStyleCnt="0"/>
      <dgm:spPr/>
      <dgm:t>
        <a:bodyPr/>
        <a:lstStyle/>
        <a:p>
          <a:endParaRPr lang="ru-RU"/>
        </a:p>
      </dgm:t>
    </dgm:pt>
    <dgm:pt modelId="{A7A6FA1D-96B2-497E-A33A-3358D0FEBE69}" type="pres">
      <dgm:prSet presAssocID="{C753ACEB-1911-4550-95BB-222A2FA779DB}" presName="Name19" presStyleLbl="parChTrans1D2" presStyleIdx="1" presStyleCnt="3"/>
      <dgm:spPr/>
      <dgm:t>
        <a:bodyPr/>
        <a:lstStyle/>
        <a:p>
          <a:endParaRPr lang="ru-RU"/>
        </a:p>
      </dgm:t>
    </dgm:pt>
    <dgm:pt modelId="{787AA597-6A3E-4D6C-8002-57204169C2FA}" type="pres">
      <dgm:prSet presAssocID="{81501A8E-5A08-442B-9E8F-23C48D54218C}" presName="Name21" presStyleCnt="0"/>
      <dgm:spPr/>
      <dgm:t>
        <a:bodyPr/>
        <a:lstStyle/>
        <a:p>
          <a:endParaRPr lang="ru-RU"/>
        </a:p>
      </dgm:t>
    </dgm:pt>
    <dgm:pt modelId="{4E324094-99A4-4802-9714-7E157F2166DF}" type="pres">
      <dgm:prSet presAssocID="{81501A8E-5A08-442B-9E8F-23C48D54218C}" presName="level2Shape" presStyleLbl="node2" presStyleIdx="0" presStyleCnt="2" custScaleX="141846" custScaleY="74195" custLinFactNeighborX="9387" custLinFactNeighborY="-5322"/>
      <dgm:spPr/>
      <dgm:t>
        <a:bodyPr/>
        <a:lstStyle/>
        <a:p>
          <a:endParaRPr lang="ru-RU"/>
        </a:p>
      </dgm:t>
    </dgm:pt>
    <dgm:pt modelId="{82ECA582-37BF-44C2-BE67-D84FA97628B9}" type="pres">
      <dgm:prSet presAssocID="{81501A8E-5A08-442B-9E8F-23C48D54218C}" presName="hierChild3" presStyleCnt="0"/>
      <dgm:spPr/>
      <dgm:t>
        <a:bodyPr/>
        <a:lstStyle/>
        <a:p>
          <a:endParaRPr lang="ru-RU"/>
        </a:p>
      </dgm:t>
    </dgm:pt>
    <dgm:pt modelId="{C6DB444D-FE3E-4E7A-B172-B4D16DA4DEA7}" type="pres">
      <dgm:prSet presAssocID="{36DF834A-B47A-4FB6-B94B-C40689A4EF4C}" presName="Name19" presStyleLbl="parChTrans1D2" presStyleIdx="2" presStyleCnt="3"/>
      <dgm:spPr/>
      <dgm:t>
        <a:bodyPr/>
        <a:lstStyle/>
        <a:p>
          <a:endParaRPr lang="ru-RU"/>
        </a:p>
      </dgm:t>
    </dgm:pt>
    <dgm:pt modelId="{9D4F6B41-C36B-4523-88CD-421977E07758}" type="pres">
      <dgm:prSet presAssocID="{C6C78DC8-C861-4DE1-AAF2-E445CEE54481}" presName="Name21" presStyleCnt="0"/>
      <dgm:spPr/>
      <dgm:t>
        <a:bodyPr/>
        <a:lstStyle/>
        <a:p>
          <a:endParaRPr lang="ru-RU"/>
        </a:p>
      </dgm:t>
    </dgm:pt>
    <dgm:pt modelId="{CC4FDCF1-FE7B-437E-ADAB-B6476BC1CE44}" type="pres">
      <dgm:prSet presAssocID="{C6C78DC8-C861-4DE1-AAF2-E445CEE54481}" presName="level2Shape" presStyleLbl="node2" presStyleIdx="1" presStyleCnt="2" custScaleX="144907" custScaleY="79356" custLinFactNeighborX="-6902" custLinFactNeighborY="-5322"/>
      <dgm:spPr/>
      <dgm:t>
        <a:bodyPr/>
        <a:lstStyle/>
        <a:p>
          <a:endParaRPr lang="ru-RU"/>
        </a:p>
      </dgm:t>
    </dgm:pt>
    <dgm:pt modelId="{ED7C4C37-E68D-472B-9784-D55BF854B948}" type="pres">
      <dgm:prSet presAssocID="{C6C78DC8-C861-4DE1-AAF2-E445CEE54481}" presName="hierChild3" presStyleCnt="0"/>
      <dgm:spPr/>
      <dgm:t>
        <a:bodyPr/>
        <a:lstStyle/>
        <a:p>
          <a:endParaRPr lang="ru-RU"/>
        </a:p>
      </dgm:t>
    </dgm:pt>
    <dgm:pt modelId="{3ECE079D-9C2B-4C54-93F2-DF5878571970}" type="pres">
      <dgm:prSet presAssocID="{25EC8A8D-FD3B-4C5B-B676-6F5860B25408}" presName="bgShapesFlow" presStyleCnt="0"/>
      <dgm:spPr/>
      <dgm:t>
        <a:bodyPr/>
        <a:lstStyle/>
        <a:p>
          <a:endParaRPr lang="ru-RU"/>
        </a:p>
      </dgm:t>
    </dgm:pt>
  </dgm:ptLst>
  <dgm:cxnLst>
    <dgm:cxn modelId="{0C83D4AB-ABA0-440E-AB04-3B44537B8C8C}" type="presOf" srcId="{C6C78DC8-C861-4DE1-AAF2-E445CEE54481}" destId="{CC4FDCF1-FE7B-437E-ADAB-B6476BC1CE44}" srcOrd="0" destOrd="0" presId="urn:microsoft.com/office/officeart/2005/8/layout/hierarchy6"/>
    <dgm:cxn modelId="{3070CDB3-E4F0-47E9-91C2-73DA682686FD}" type="presOf" srcId="{36DF834A-B47A-4FB6-B94B-C40689A4EF4C}" destId="{C6DB444D-FE3E-4E7A-B172-B4D16DA4DEA7}" srcOrd="0" destOrd="0" presId="urn:microsoft.com/office/officeart/2005/8/layout/hierarchy6"/>
    <dgm:cxn modelId="{04225D85-3B57-413C-97D0-6DC84AD94287}" type="presOf" srcId="{0281B159-B0DF-4A6F-A25E-0408019D69D6}" destId="{CD9EA39C-41C6-45AC-90B8-A9D6D2D8DBFA}" srcOrd="0" destOrd="0" presId="urn:microsoft.com/office/officeart/2005/8/layout/hierarchy6"/>
    <dgm:cxn modelId="{338C28B1-01D8-4062-BE71-9528B7F46884}" srcId="{0281B159-B0DF-4A6F-A25E-0408019D69D6}" destId="{81501A8E-5A08-442B-9E8F-23C48D54218C}" srcOrd="1" destOrd="0" parTransId="{C753ACEB-1911-4550-95BB-222A2FA779DB}" sibTransId="{701015C0-2CDA-4895-AA72-6E8248F01B06}"/>
    <dgm:cxn modelId="{E4387A5B-7166-4DBB-B161-714423575B26}" type="presOf" srcId="{C753ACEB-1911-4550-95BB-222A2FA779DB}" destId="{A7A6FA1D-96B2-497E-A33A-3358D0FEBE69}" srcOrd="0" destOrd="0" presId="urn:microsoft.com/office/officeart/2005/8/layout/hierarchy6"/>
    <dgm:cxn modelId="{81B8967C-DEF9-42A5-8B8D-8C4B585CDFB5}" srcId="{25EC8A8D-FD3B-4C5B-B676-6F5860B25408}" destId="{0281B159-B0DF-4A6F-A25E-0408019D69D6}" srcOrd="0" destOrd="0" parTransId="{BE593809-A805-47A2-B59B-336B2FE780D2}" sibTransId="{B93EA0BD-CBA7-4AE0-830A-79C2FD26A9D2}"/>
    <dgm:cxn modelId="{43CEB032-4674-41BA-927A-19270345F790}" srcId="{0281B159-B0DF-4A6F-A25E-0408019D69D6}" destId="{96A5941C-2175-4D00-80C8-6B3EA4F3AC76}" srcOrd="0" destOrd="0" parTransId="{4B2CD7F6-F142-4665-BB68-36E1064755B4}" sibTransId="{6781C95D-DBCE-413A-A1A5-293C56A3120B}"/>
    <dgm:cxn modelId="{3CF5075B-8F2B-43D2-AA45-1587CD624205}" type="presOf" srcId="{4B2CD7F6-F142-4665-BB68-36E1064755B4}" destId="{E772DBE9-804F-44E0-8EFA-DD658C1E7961}" srcOrd="0" destOrd="0" presId="urn:microsoft.com/office/officeart/2005/8/layout/hierarchy6"/>
    <dgm:cxn modelId="{A4A4EEC7-25F6-4752-8F23-B49185AFA912}" type="presOf" srcId="{25EC8A8D-FD3B-4C5B-B676-6F5860B25408}" destId="{7A5DA0F6-9BBB-417F-B5C3-7DA393C33574}" srcOrd="0" destOrd="0" presId="urn:microsoft.com/office/officeart/2005/8/layout/hierarchy6"/>
    <dgm:cxn modelId="{44817E01-FA45-4813-A37E-33F8AB656041}" srcId="{0281B159-B0DF-4A6F-A25E-0408019D69D6}" destId="{C6C78DC8-C861-4DE1-AAF2-E445CEE54481}" srcOrd="2" destOrd="0" parTransId="{36DF834A-B47A-4FB6-B94B-C40689A4EF4C}" sibTransId="{BD5448A0-5DB1-44F7-A685-4D5812CFF471}"/>
    <dgm:cxn modelId="{B3946448-7DE1-46D4-9EE4-F026E2935B2D}" type="presOf" srcId="{96A5941C-2175-4D00-80C8-6B3EA4F3AC76}" destId="{D1BF96DE-5007-42AA-B365-60793E24AD6D}" srcOrd="0" destOrd="0" presId="urn:microsoft.com/office/officeart/2005/8/layout/hierarchy6"/>
    <dgm:cxn modelId="{C03DA9CF-6402-4366-A555-D60368198049}" type="presOf" srcId="{81501A8E-5A08-442B-9E8F-23C48D54218C}" destId="{4E324094-99A4-4802-9714-7E157F2166DF}" srcOrd="0" destOrd="0" presId="urn:microsoft.com/office/officeart/2005/8/layout/hierarchy6"/>
    <dgm:cxn modelId="{6BB847A1-B2F2-4E40-ADB0-F94E3609A626}" type="presParOf" srcId="{7A5DA0F6-9BBB-417F-B5C3-7DA393C33574}" destId="{3221BDA7-2862-4481-8037-5A2AE563DB7C}" srcOrd="0" destOrd="0" presId="urn:microsoft.com/office/officeart/2005/8/layout/hierarchy6"/>
    <dgm:cxn modelId="{481EE6EF-863E-49BC-9B6F-E6CA32B871FB}" type="presParOf" srcId="{3221BDA7-2862-4481-8037-5A2AE563DB7C}" destId="{57CC819E-1068-4F54-B478-7DCE37F25D44}" srcOrd="0" destOrd="0" presId="urn:microsoft.com/office/officeart/2005/8/layout/hierarchy6"/>
    <dgm:cxn modelId="{6750AE8F-8C38-471B-AFB7-D6CF59E3B6C2}" type="presParOf" srcId="{57CC819E-1068-4F54-B478-7DCE37F25D44}" destId="{7880530C-F1F8-4D80-9F48-90D6F0D526FB}" srcOrd="0" destOrd="0" presId="urn:microsoft.com/office/officeart/2005/8/layout/hierarchy6"/>
    <dgm:cxn modelId="{C7B70AEF-F9ED-4625-AA9C-7CD80F0B41A0}" type="presParOf" srcId="{7880530C-F1F8-4D80-9F48-90D6F0D526FB}" destId="{CD9EA39C-41C6-45AC-90B8-A9D6D2D8DBFA}" srcOrd="0" destOrd="0" presId="urn:microsoft.com/office/officeart/2005/8/layout/hierarchy6"/>
    <dgm:cxn modelId="{96BF64E4-4F37-41A6-B709-CE85708293D2}" type="presParOf" srcId="{7880530C-F1F8-4D80-9F48-90D6F0D526FB}" destId="{5BD94DE1-DCE0-42F0-9877-FE4373303A98}" srcOrd="1" destOrd="0" presId="urn:microsoft.com/office/officeart/2005/8/layout/hierarchy6"/>
    <dgm:cxn modelId="{06DBCAAC-B34C-4E3C-A449-A8BAB0206FAE}" type="presParOf" srcId="{5BD94DE1-DCE0-42F0-9877-FE4373303A98}" destId="{E772DBE9-804F-44E0-8EFA-DD658C1E7961}" srcOrd="0" destOrd="0" presId="urn:microsoft.com/office/officeart/2005/8/layout/hierarchy6"/>
    <dgm:cxn modelId="{8BCD4578-91FD-4D82-B8CC-CBA0711E7CC5}" type="presParOf" srcId="{5BD94DE1-DCE0-42F0-9877-FE4373303A98}" destId="{3030129D-78D4-4A1C-8006-E1A4022CF09B}" srcOrd="1" destOrd="0" presId="urn:microsoft.com/office/officeart/2005/8/layout/hierarchy6"/>
    <dgm:cxn modelId="{CE139AA2-31E7-422C-A97B-6F7B5B9C982E}" type="presParOf" srcId="{3030129D-78D4-4A1C-8006-E1A4022CF09B}" destId="{D1BF96DE-5007-42AA-B365-60793E24AD6D}" srcOrd="0" destOrd="0" presId="urn:microsoft.com/office/officeart/2005/8/layout/hierarchy6"/>
    <dgm:cxn modelId="{460D82BC-7719-4C68-A49E-7EE5D26A380D}" type="presParOf" srcId="{3030129D-78D4-4A1C-8006-E1A4022CF09B}" destId="{1DA1DA67-3907-45B3-BA47-8634BBEB944C}" srcOrd="1" destOrd="0" presId="urn:microsoft.com/office/officeart/2005/8/layout/hierarchy6"/>
    <dgm:cxn modelId="{9E601803-DF03-4B52-B2B7-FAAB35FB6790}" type="presParOf" srcId="{5BD94DE1-DCE0-42F0-9877-FE4373303A98}" destId="{A7A6FA1D-96B2-497E-A33A-3358D0FEBE69}" srcOrd="2" destOrd="0" presId="urn:microsoft.com/office/officeart/2005/8/layout/hierarchy6"/>
    <dgm:cxn modelId="{E7017E37-810C-40D7-8F36-C9EACBECC81E}" type="presParOf" srcId="{5BD94DE1-DCE0-42F0-9877-FE4373303A98}" destId="{787AA597-6A3E-4D6C-8002-57204169C2FA}" srcOrd="3" destOrd="0" presId="urn:microsoft.com/office/officeart/2005/8/layout/hierarchy6"/>
    <dgm:cxn modelId="{EAFDB9C5-D3EB-4E57-A73C-22A49B128597}" type="presParOf" srcId="{787AA597-6A3E-4D6C-8002-57204169C2FA}" destId="{4E324094-99A4-4802-9714-7E157F2166DF}" srcOrd="0" destOrd="0" presId="urn:microsoft.com/office/officeart/2005/8/layout/hierarchy6"/>
    <dgm:cxn modelId="{810619B7-4D9D-47A0-B536-5A0ED671DDF5}" type="presParOf" srcId="{787AA597-6A3E-4D6C-8002-57204169C2FA}" destId="{82ECA582-37BF-44C2-BE67-D84FA97628B9}" srcOrd="1" destOrd="0" presId="urn:microsoft.com/office/officeart/2005/8/layout/hierarchy6"/>
    <dgm:cxn modelId="{E3C780BF-6899-4FAB-A8E6-3002BE127A97}" type="presParOf" srcId="{5BD94DE1-DCE0-42F0-9877-FE4373303A98}" destId="{C6DB444D-FE3E-4E7A-B172-B4D16DA4DEA7}" srcOrd="4" destOrd="0" presId="urn:microsoft.com/office/officeart/2005/8/layout/hierarchy6"/>
    <dgm:cxn modelId="{A81A2520-C2A7-4053-98ED-8D464D7C14D6}" type="presParOf" srcId="{5BD94DE1-DCE0-42F0-9877-FE4373303A98}" destId="{9D4F6B41-C36B-4523-88CD-421977E07758}" srcOrd="5" destOrd="0" presId="urn:microsoft.com/office/officeart/2005/8/layout/hierarchy6"/>
    <dgm:cxn modelId="{E55AE098-1661-46B3-A4D7-7A4519244D56}" type="presParOf" srcId="{9D4F6B41-C36B-4523-88CD-421977E07758}" destId="{CC4FDCF1-FE7B-437E-ADAB-B6476BC1CE44}" srcOrd="0" destOrd="0" presId="urn:microsoft.com/office/officeart/2005/8/layout/hierarchy6"/>
    <dgm:cxn modelId="{6E5AC94D-EC8C-4BF2-8E95-205C9E85729E}" type="presParOf" srcId="{9D4F6B41-C36B-4523-88CD-421977E07758}" destId="{ED7C4C37-E68D-472B-9784-D55BF854B948}" srcOrd="1" destOrd="0" presId="urn:microsoft.com/office/officeart/2005/8/layout/hierarchy6"/>
    <dgm:cxn modelId="{D43A9522-EE0B-46DB-BBDD-7E96B12EB470}" type="presParOf" srcId="{7A5DA0F6-9BBB-417F-B5C3-7DA393C33574}" destId="{3ECE079D-9C2B-4C54-93F2-DF5878571970}"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067095-4969-4509-B30F-0699BBDD5EDA}">
      <dsp:nvSpPr>
        <dsp:cNvPr id="0" name=""/>
        <dsp:cNvSpPr/>
      </dsp:nvSpPr>
      <dsp:spPr>
        <a:xfrm>
          <a:off x="834" y="1499939"/>
          <a:ext cx="2288212" cy="15007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По области деятельности</a:t>
          </a:r>
          <a:endParaRPr lang="ru-RU" sz="2400" kern="1200" dirty="0"/>
        </a:p>
      </dsp:txBody>
      <dsp:txXfrm>
        <a:off x="834" y="1499939"/>
        <a:ext cx="2288212" cy="1500714"/>
      </dsp:txXfrm>
    </dsp:sp>
    <dsp:sp modelId="{5444E7F6-F90D-43AA-82E5-8B56BF47DD28}">
      <dsp:nvSpPr>
        <dsp:cNvPr id="0" name=""/>
        <dsp:cNvSpPr/>
      </dsp:nvSpPr>
      <dsp:spPr>
        <a:xfrm rot="19102735">
          <a:off x="2003186" y="1455863"/>
          <a:ext cx="2264716" cy="84638"/>
        </a:xfrm>
        <a:custGeom>
          <a:avLst/>
          <a:gdLst/>
          <a:ahLst/>
          <a:cxnLst/>
          <a:rect l="0" t="0" r="0" b="0"/>
          <a:pathLst>
            <a:path>
              <a:moveTo>
                <a:pt x="0" y="42319"/>
              </a:moveTo>
              <a:lnTo>
                <a:pt x="2264716"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p>
      </dsp:txBody>
      <dsp:txXfrm rot="19102735">
        <a:off x="3078927" y="1441565"/>
        <a:ext cx="113235" cy="113235"/>
      </dsp:txXfrm>
    </dsp:sp>
    <dsp:sp modelId="{51FDB00F-5C4D-4280-84B5-744251D827C7}">
      <dsp:nvSpPr>
        <dsp:cNvPr id="0" name=""/>
        <dsp:cNvSpPr/>
      </dsp:nvSpPr>
      <dsp:spPr>
        <a:xfrm>
          <a:off x="3982043" y="499463"/>
          <a:ext cx="4232492" cy="4932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Физические</a:t>
          </a:r>
          <a:endParaRPr lang="ru-RU" sz="2400" kern="1200" dirty="0"/>
        </a:p>
      </dsp:txBody>
      <dsp:txXfrm>
        <a:off x="3982043" y="499463"/>
        <a:ext cx="4232492" cy="493212"/>
      </dsp:txXfrm>
    </dsp:sp>
    <dsp:sp modelId="{DD73A37E-A624-4FCB-AA04-60D9C212C127}">
      <dsp:nvSpPr>
        <dsp:cNvPr id="0" name=""/>
        <dsp:cNvSpPr/>
      </dsp:nvSpPr>
      <dsp:spPr>
        <a:xfrm rot="20207439">
          <a:off x="2214508" y="1845004"/>
          <a:ext cx="1842074" cy="84638"/>
        </a:xfrm>
        <a:custGeom>
          <a:avLst/>
          <a:gdLst/>
          <a:ahLst/>
          <a:cxnLst/>
          <a:rect l="0" t="0" r="0" b="0"/>
          <a:pathLst>
            <a:path>
              <a:moveTo>
                <a:pt x="0" y="42319"/>
              </a:moveTo>
              <a:lnTo>
                <a:pt x="1842074"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rot="20207439">
        <a:off x="3089493" y="1841271"/>
        <a:ext cx="92103" cy="92103"/>
      </dsp:txXfrm>
    </dsp:sp>
    <dsp:sp modelId="{A8F1540C-81F8-4C48-9DF6-11EEB81644E0}">
      <dsp:nvSpPr>
        <dsp:cNvPr id="0" name=""/>
        <dsp:cNvSpPr/>
      </dsp:nvSpPr>
      <dsp:spPr>
        <a:xfrm>
          <a:off x="3982043" y="1310112"/>
          <a:ext cx="4232492" cy="4284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Интеллектуальные</a:t>
          </a:r>
          <a:endParaRPr lang="ru-RU" sz="2400" kern="1200" dirty="0"/>
        </a:p>
      </dsp:txBody>
      <dsp:txXfrm>
        <a:off x="3982043" y="1310112"/>
        <a:ext cx="4232492" cy="428476"/>
      </dsp:txXfrm>
    </dsp:sp>
    <dsp:sp modelId="{3A683BFE-7C1C-40B3-9D7D-4BBE33A06F05}">
      <dsp:nvSpPr>
        <dsp:cNvPr id="0" name=""/>
        <dsp:cNvSpPr/>
      </dsp:nvSpPr>
      <dsp:spPr>
        <a:xfrm rot="102436">
          <a:off x="2288670" y="2233208"/>
          <a:ext cx="1693748" cy="84638"/>
        </a:xfrm>
        <a:custGeom>
          <a:avLst/>
          <a:gdLst/>
          <a:ahLst/>
          <a:cxnLst/>
          <a:rect l="0" t="0" r="0" b="0"/>
          <a:pathLst>
            <a:path>
              <a:moveTo>
                <a:pt x="0" y="42319"/>
              </a:moveTo>
              <a:lnTo>
                <a:pt x="1693748"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rot="102436">
        <a:off x="3093201" y="2233184"/>
        <a:ext cx="84687" cy="84687"/>
      </dsp:txXfrm>
    </dsp:sp>
    <dsp:sp modelId="{D82ED38D-2259-4A94-86A7-4A64EE6F821D}">
      <dsp:nvSpPr>
        <dsp:cNvPr id="0" name=""/>
        <dsp:cNvSpPr/>
      </dsp:nvSpPr>
      <dsp:spPr>
        <a:xfrm>
          <a:off x="3982043" y="2056025"/>
          <a:ext cx="4232492" cy="4894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Трудовые</a:t>
          </a:r>
          <a:endParaRPr lang="ru-RU" sz="2400" kern="1200" dirty="0"/>
        </a:p>
      </dsp:txBody>
      <dsp:txXfrm>
        <a:off x="3982043" y="2056025"/>
        <a:ext cx="4232492" cy="489466"/>
      </dsp:txXfrm>
    </dsp:sp>
    <dsp:sp modelId="{FE65F20F-AF77-4943-900B-59E9D44B5190}">
      <dsp:nvSpPr>
        <dsp:cNvPr id="0" name=""/>
        <dsp:cNvSpPr/>
      </dsp:nvSpPr>
      <dsp:spPr>
        <a:xfrm rot="1528756">
          <a:off x="2197847" y="2611360"/>
          <a:ext cx="1875395" cy="84638"/>
        </a:xfrm>
        <a:custGeom>
          <a:avLst/>
          <a:gdLst/>
          <a:ahLst/>
          <a:cxnLst/>
          <a:rect l="0" t="0" r="0" b="0"/>
          <a:pathLst>
            <a:path>
              <a:moveTo>
                <a:pt x="0" y="42319"/>
              </a:moveTo>
              <a:lnTo>
                <a:pt x="1875395"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rot="1528756">
        <a:off x="3088660" y="2606795"/>
        <a:ext cx="93769" cy="93769"/>
      </dsp:txXfrm>
    </dsp:sp>
    <dsp:sp modelId="{E311657F-EA1B-4F27-A2E7-CC8D8CC194F7}">
      <dsp:nvSpPr>
        <dsp:cNvPr id="0" name=""/>
        <dsp:cNvSpPr/>
      </dsp:nvSpPr>
      <dsp:spPr>
        <a:xfrm>
          <a:off x="3982043" y="2862929"/>
          <a:ext cx="4232492" cy="388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Социальные</a:t>
          </a:r>
          <a:endParaRPr lang="ru-RU" sz="2400" kern="1200" dirty="0"/>
        </a:p>
      </dsp:txBody>
      <dsp:txXfrm>
        <a:off x="3982043" y="2862929"/>
        <a:ext cx="4232492" cy="388267"/>
      </dsp:txXfrm>
    </dsp:sp>
    <dsp:sp modelId="{CB042AEE-C11B-496E-BB1F-8B35233DAA98}">
      <dsp:nvSpPr>
        <dsp:cNvPr id="0" name=""/>
        <dsp:cNvSpPr/>
      </dsp:nvSpPr>
      <dsp:spPr>
        <a:xfrm rot="2531409">
          <a:off x="1993048" y="2975270"/>
          <a:ext cx="2284992" cy="84638"/>
        </a:xfrm>
        <a:custGeom>
          <a:avLst/>
          <a:gdLst/>
          <a:ahLst/>
          <a:cxnLst/>
          <a:rect l="0" t="0" r="0" b="0"/>
          <a:pathLst>
            <a:path>
              <a:moveTo>
                <a:pt x="0" y="42319"/>
              </a:moveTo>
              <a:lnTo>
                <a:pt x="2284992"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p>
      </dsp:txBody>
      <dsp:txXfrm rot="2531409">
        <a:off x="3078420" y="2960464"/>
        <a:ext cx="114249" cy="114249"/>
      </dsp:txXfrm>
    </dsp:sp>
    <dsp:sp modelId="{4A15F1B3-1674-4004-8EC4-CBE5C64EB577}">
      <dsp:nvSpPr>
        <dsp:cNvPr id="0" name=""/>
        <dsp:cNvSpPr/>
      </dsp:nvSpPr>
      <dsp:spPr>
        <a:xfrm>
          <a:off x="3982043" y="3568633"/>
          <a:ext cx="4232492" cy="432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Психологические</a:t>
          </a:r>
          <a:endParaRPr lang="ru-RU" sz="2400" kern="1200" dirty="0"/>
        </a:p>
      </dsp:txBody>
      <dsp:txXfrm>
        <a:off x="3982043" y="3568633"/>
        <a:ext cx="4232492" cy="4324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142413-17CD-4C30-824B-9B88FBEE0213}">
      <dsp:nvSpPr>
        <dsp:cNvPr id="0" name=""/>
        <dsp:cNvSpPr/>
      </dsp:nvSpPr>
      <dsp:spPr>
        <a:xfrm>
          <a:off x="4215652" y="1862837"/>
          <a:ext cx="3153798" cy="824559"/>
        </a:xfrm>
        <a:custGeom>
          <a:avLst/>
          <a:gdLst/>
          <a:ahLst/>
          <a:cxnLst/>
          <a:rect l="0" t="0" r="0" b="0"/>
          <a:pathLst>
            <a:path>
              <a:moveTo>
                <a:pt x="0" y="0"/>
              </a:moveTo>
              <a:lnTo>
                <a:pt x="0" y="708170"/>
              </a:lnTo>
              <a:lnTo>
                <a:pt x="3153798" y="708170"/>
              </a:lnTo>
              <a:lnTo>
                <a:pt x="3153798" y="8245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ED7C3A-16B8-4C8B-8338-1CC0C96F2D58}">
      <dsp:nvSpPr>
        <dsp:cNvPr id="0" name=""/>
        <dsp:cNvSpPr/>
      </dsp:nvSpPr>
      <dsp:spPr>
        <a:xfrm>
          <a:off x="4215652" y="1862837"/>
          <a:ext cx="915112" cy="824559"/>
        </a:xfrm>
        <a:custGeom>
          <a:avLst/>
          <a:gdLst/>
          <a:ahLst/>
          <a:cxnLst/>
          <a:rect l="0" t="0" r="0" b="0"/>
          <a:pathLst>
            <a:path>
              <a:moveTo>
                <a:pt x="0" y="0"/>
              </a:moveTo>
              <a:lnTo>
                <a:pt x="0" y="708170"/>
              </a:lnTo>
              <a:lnTo>
                <a:pt x="915112" y="708170"/>
              </a:lnTo>
              <a:lnTo>
                <a:pt x="915112" y="8245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FBD42-3722-40A2-A613-C911F3C7F73B}">
      <dsp:nvSpPr>
        <dsp:cNvPr id="0" name=""/>
        <dsp:cNvSpPr/>
      </dsp:nvSpPr>
      <dsp:spPr>
        <a:xfrm>
          <a:off x="3068053" y="1862837"/>
          <a:ext cx="1147598" cy="824559"/>
        </a:xfrm>
        <a:custGeom>
          <a:avLst/>
          <a:gdLst/>
          <a:ahLst/>
          <a:cxnLst/>
          <a:rect l="0" t="0" r="0" b="0"/>
          <a:pathLst>
            <a:path>
              <a:moveTo>
                <a:pt x="1147598" y="0"/>
              </a:moveTo>
              <a:lnTo>
                <a:pt x="1147598" y="708170"/>
              </a:lnTo>
              <a:lnTo>
                <a:pt x="0" y="708170"/>
              </a:lnTo>
              <a:lnTo>
                <a:pt x="0" y="8245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2C93AC-FC78-4733-BE79-EE6EA8E658BA}">
      <dsp:nvSpPr>
        <dsp:cNvPr id="0" name=""/>
        <dsp:cNvSpPr/>
      </dsp:nvSpPr>
      <dsp:spPr>
        <a:xfrm>
          <a:off x="955621" y="1862837"/>
          <a:ext cx="3260030" cy="824559"/>
        </a:xfrm>
        <a:custGeom>
          <a:avLst/>
          <a:gdLst/>
          <a:ahLst/>
          <a:cxnLst/>
          <a:rect l="0" t="0" r="0" b="0"/>
          <a:pathLst>
            <a:path>
              <a:moveTo>
                <a:pt x="3260030" y="0"/>
              </a:moveTo>
              <a:lnTo>
                <a:pt x="3260030" y="708170"/>
              </a:lnTo>
              <a:lnTo>
                <a:pt x="0" y="708170"/>
              </a:lnTo>
              <a:lnTo>
                <a:pt x="0" y="8245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B8030-C18F-4479-AEA5-A73F4A2B2FAC}">
      <dsp:nvSpPr>
        <dsp:cNvPr id="0" name=""/>
        <dsp:cNvSpPr/>
      </dsp:nvSpPr>
      <dsp:spPr>
        <a:xfrm>
          <a:off x="1617898" y="368539"/>
          <a:ext cx="5195508" cy="14942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7B03E-B066-4907-BF1E-629F84C21F56}">
      <dsp:nvSpPr>
        <dsp:cNvPr id="0" name=""/>
        <dsp:cNvSpPr/>
      </dsp:nvSpPr>
      <dsp:spPr>
        <a:xfrm>
          <a:off x="1757495" y="501156"/>
          <a:ext cx="5195508" cy="14942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latin typeface="+mn-lt"/>
              <a:cs typeface="Times New Roman" pitchFamily="18" charset="0"/>
            </a:rPr>
            <a:t>По характеру педагогического процесса</a:t>
          </a:r>
          <a:endParaRPr lang="ru-RU" sz="3200" kern="1200" dirty="0">
            <a:latin typeface="+mn-lt"/>
            <a:cs typeface="Times New Roman" pitchFamily="18" charset="0"/>
          </a:endParaRPr>
        </a:p>
      </dsp:txBody>
      <dsp:txXfrm>
        <a:off x="1757495" y="501156"/>
        <a:ext cx="5195508" cy="1494298"/>
      </dsp:txXfrm>
    </dsp:sp>
    <dsp:sp modelId="{ADD4CB95-3ACC-475E-996A-BC1D2F278775}">
      <dsp:nvSpPr>
        <dsp:cNvPr id="0" name=""/>
        <dsp:cNvSpPr/>
      </dsp:nvSpPr>
      <dsp:spPr>
        <a:xfrm>
          <a:off x="4960" y="2687397"/>
          <a:ext cx="1901320" cy="14148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BA6A25-EDA3-4FE1-9BD8-A8319CC7B883}">
      <dsp:nvSpPr>
        <dsp:cNvPr id="0" name=""/>
        <dsp:cNvSpPr/>
      </dsp:nvSpPr>
      <dsp:spPr>
        <a:xfrm>
          <a:off x="144558" y="2820014"/>
          <a:ext cx="1901320" cy="14148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Обучающие;</a:t>
          </a:r>
        </a:p>
        <a:p>
          <a:pPr lvl="0" algn="ctr" defTabSz="622300">
            <a:lnSpc>
              <a:spcPct val="90000"/>
            </a:lnSpc>
            <a:spcBef>
              <a:spcPct val="0"/>
            </a:spcBef>
            <a:spcAft>
              <a:spcPct val="35000"/>
            </a:spcAft>
          </a:pPr>
          <a:r>
            <a:rPr lang="ru-RU" sz="1400" kern="1200" dirty="0" err="1" smtClean="0"/>
            <a:t>Тренинговые</a:t>
          </a:r>
          <a:r>
            <a:rPr lang="ru-RU" sz="1400" kern="1200" dirty="0" smtClean="0"/>
            <a:t>;</a:t>
          </a:r>
        </a:p>
        <a:p>
          <a:pPr lvl="0" algn="ctr" defTabSz="622300">
            <a:lnSpc>
              <a:spcPct val="90000"/>
            </a:lnSpc>
            <a:spcBef>
              <a:spcPct val="0"/>
            </a:spcBef>
            <a:spcAft>
              <a:spcPct val="35000"/>
            </a:spcAft>
          </a:pPr>
          <a:r>
            <a:rPr lang="ru-RU" sz="1400" kern="1200" dirty="0" smtClean="0"/>
            <a:t>Контролирующие;</a:t>
          </a:r>
        </a:p>
        <a:p>
          <a:pPr lvl="0" algn="ctr" defTabSz="622300">
            <a:lnSpc>
              <a:spcPct val="90000"/>
            </a:lnSpc>
            <a:spcBef>
              <a:spcPct val="0"/>
            </a:spcBef>
            <a:spcAft>
              <a:spcPct val="35000"/>
            </a:spcAft>
          </a:pPr>
          <a:r>
            <a:rPr lang="ru-RU" sz="1400" kern="1200" dirty="0" smtClean="0"/>
            <a:t>Обобщающие.</a:t>
          </a:r>
        </a:p>
        <a:p>
          <a:pPr lvl="0" algn="ctr" defTabSz="622300">
            <a:lnSpc>
              <a:spcPct val="90000"/>
            </a:lnSpc>
            <a:spcBef>
              <a:spcPct val="0"/>
            </a:spcBef>
            <a:spcAft>
              <a:spcPct val="35000"/>
            </a:spcAft>
          </a:pPr>
          <a:endParaRPr lang="ru-RU" sz="1100" kern="1200" dirty="0"/>
        </a:p>
      </dsp:txBody>
      <dsp:txXfrm>
        <a:off x="144558" y="2820014"/>
        <a:ext cx="1901320" cy="1414893"/>
      </dsp:txXfrm>
    </dsp:sp>
    <dsp:sp modelId="{49FA18B5-4D87-4D93-8556-DE55F0688D14}">
      <dsp:nvSpPr>
        <dsp:cNvPr id="0" name=""/>
        <dsp:cNvSpPr/>
      </dsp:nvSpPr>
      <dsp:spPr>
        <a:xfrm>
          <a:off x="2185476" y="2687397"/>
          <a:ext cx="1765155" cy="1379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9112C0-60C1-42BF-BAEC-4300CB4ADC4A}">
      <dsp:nvSpPr>
        <dsp:cNvPr id="0" name=""/>
        <dsp:cNvSpPr/>
      </dsp:nvSpPr>
      <dsp:spPr>
        <a:xfrm>
          <a:off x="2325073" y="2820014"/>
          <a:ext cx="1765155" cy="137981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Познавательные;</a:t>
          </a:r>
        </a:p>
        <a:p>
          <a:pPr lvl="0" algn="ctr" defTabSz="622300">
            <a:lnSpc>
              <a:spcPct val="90000"/>
            </a:lnSpc>
            <a:spcBef>
              <a:spcPct val="0"/>
            </a:spcBef>
            <a:spcAft>
              <a:spcPct val="35000"/>
            </a:spcAft>
          </a:pPr>
          <a:r>
            <a:rPr lang="ru-RU" sz="1400" kern="1200" dirty="0" smtClean="0"/>
            <a:t>Воспитательные;</a:t>
          </a:r>
        </a:p>
        <a:p>
          <a:pPr lvl="0" algn="ctr" defTabSz="622300">
            <a:lnSpc>
              <a:spcPct val="90000"/>
            </a:lnSpc>
            <a:spcBef>
              <a:spcPct val="0"/>
            </a:spcBef>
            <a:spcAft>
              <a:spcPct val="35000"/>
            </a:spcAft>
          </a:pPr>
          <a:r>
            <a:rPr lang="ru-RU" sz="1400" kern="1200" dirty="0" smtClean="0"/>
            <a:t>Развивающие.</a:t>
          </a:r>
        </a:p>
      </dsp:txBody>
      <dsp:txXfrm>
        <a:off x="2325073" y="2820014"/>
        <a:ext cx="1765155" cy="1379814"/>
      </dsp:txXfrm>
    </dsp:sp>
    <dsp:sp modelId="{0E4FEC1D-18C2-4C19-88D8-2053C5B7FA87}">
      <dsp:nvSpPr>
        <dsp:cNvPr id="0" name=""/>
        <dsp:cNvSpPr/>
      </dsp:nvSpPr>
      <dsp:spPr>
        <a:xfrm>
          <a:off x="4229825" y="2687397"/>
          <a:ext cx="1801878" cy="14195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23BAD0-8046-4523-BFBF-2529B0BDF292}">
      <dsp:nvSpPr>
        <dsp:cNvPr id="0" name=""/>
        <dsp:cNvSpPr/>
      </dsp:nvSpPr>
      <dsp:spPr>
        <a:xfrm>
          <a:off x="4369422" y="2820014"/>
          <a:ext cx="1801878" cy="14195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Репродуктивные;</a:t>
          </a:r>
        </a:p>
        <a:p>
          <a:pPr lvl="0" algn="ctr" defTabSz="622300">
            <a:lnSpc>
              <a:spcPct val="90000"/>
            </a:lnSpc>
            <a:spcBef>
              <a:spcPct val="0"/>
            </a:spcBef>
            <a:spcAft>
              <a:spcPct val="35000"/>
            </a:spcAft>
          </a:pPr>
          <a:r>
            <a:rPr lang="ru-RU" sz="1400" kern="1200" dirty="0" smtClean="0"/>
            <a:t>Продуктивные;</a:t>
          </a:r>
        </a:p>
        <a:p>
          <a:pPr lvl="0" algn="ctr" defTabSz="622300">
            <a:lnSpc>
              <a:spcPct val="90000"/>
            </a:lnSpc>
            <a:spcBef>
              <a:spcPct val="0"/>
            </a:spcBef>
            <a:spcAft>
              <a:spcPct val="35000"/>
            </a:spcAft>
          </a:pPr>
          <a:r>
            <a:rPr lang="ru-RU" sz="1400" kern="1200" dirty="0" smtClean="0"/>
            <a:t>Творческие.</a:t>
          </a:r>
          <a:endParaRPr lang="ru-RU" sz="1400" kern="1200" dirty="0"/>
        </a:p>
      </dsp:txBody>
      <dsp:txXfrm>
        <a:off x="4369422" y="2820014"/>
        <a:ext cx="1801878" cy="1419529"/>
      </dsp:txXfrm>
    </dsp:sp>
    <dsp:sp modelId="{FFED780E-534E-44A8-B730-B0D43380A3D6}">
      <dsp:nvSpPr>
        <dsp:cNvPr id="0" name=""/>
        <dsp:cNvSpPr/>
      </dsp:nvSpPr>
      <dsp:spPr>
        <a:xfrm>
          <a:off x="6310898" y="2687397"/>
          <a:ext cx="2117103" cy="1424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100AF-0520-4930-95D8-03160916D412}">
      <dsp:nvSpPr>
        <dsp:cNvPr id="0" name=""/>
        <dsp:cNvSpPr/>
      </dsp:nvSpPr>
      <dsp:spPr>
        <a:xfrm>
          <a:off x="6450495" y="2820014"/>
          <a:ext cx="2117103" cy="14243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Коммуникативные;</a:t>
          </a:r>
        </a:p>
        <a:p>
          <a:pPr lvl="0" algn="ctr" defTabSz="622300">
            <a:lnSpc>
              <a:spcPct val="90000"/>
            </a:lnSpc>
            <a:spcBef>
              <a:spcPct val="0"/>
            </a:spcBef>
            <a:spcAft>
              <a:spcPct val="35000"/>
            </a:spcAft>
          </a:pPr>
          <a:r>
            <a:rPr lang="ru-RU" sz="1400" kern="1200" dirty="0" smtClean="0"/>
            <a:t>Диагностические;</a:t>
          </a:r>
        </a:p>
        <a:p>
          <a:pPr lvl="0" algn="ctr" defTabSz="622300">
            <a:lnSpc>
              <a:spcPct val="90000"/>
            </a:lnSpc>
            <a:spcBef>
              <a:spcPct val="0"/>
            </a:spcBef>
            <a:spcAft>
              <a:spcPct val="35000"/>
            </a:spcAft>
          </a:pPr>
          <a:r>
            <a:rPr lang="ru-RU" sz="1400" kern="1200" dirty="0" smtClean="0"/>
            <a:t>Профориентационные;</a:t>
          </a:r>
        </a:p>
        <a:p>
          <a:pPr lvl="0" algn="ctr" defTabSz="622300">
            <a:lnSpc>
              <a:spcPct val="90000"/>
            </a:lnSpc>
            <a:spcBef>
              <a:spcPct val="0"/>
            </a:spcBef>
            <a:spcAft>
              <a:spcPct val="35000"/>
            </a:spcAft>
          </a:pPr>
          <a:r>
            <a:rPr lang="ru-RU" sz="1400" kern="1200" dirty="0" smtClean="0"/>
            <a:t>Психотехнические</a:t>
          </a:r>
          <a:r>
            <a:rPr lang="ru-RU" sz="1200" kern="1200" dirty="0" smtClean="0"/>
            <a:t>.</a:t>
          </a:r>
        </a:p>
      </dsp:txBody>
      <dsp:txXfrm>
        <a:off x="6450495" y="2820014"/>
        <a:ext cx="2117103" cy="142437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067095-4969-4509-B30F-0699BBDD5EDA}">
      <dsp:nvSpPr>
        <dsp:cNvPr id="0" name=""/>
        <dsp:cNvSpPr/>
      </dsp:nvSpPr>
      <dsp:spPr>
        <a:xfrm>
          <a:off x="834" y="1499939"/>
          <a:ext cx="2288212" cy="15007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По игровой методике</a:t>
          </a:r>
          <a:endParaRPr lang="ru-RU" sz="2400" kern="1200" dirty="0"/>
        </a:p>
      </dsp:txBody>
      <dsp:txXfrm>
        <a:off x="834" y="1499939"/>
        <a:ext cx="2288212" cy="1500714"/>
      </dsp:txXfrm>
    </dsp:sp>
    <dsp:sp modelId="{5444E7F6-F90D-43AA-82E5-8B56BF47DD28}">
      <dsp:nvSpPr>
        <dsp:cNvPr id="0" name=""/>
        <dsp:cNvSpPr/>
      </dsp:nvSpPr>
      <dsp:spPr>
        <a:xfrm rot="18673451">
          <a:off x="1851038" y="1241853"/>
          <a:ext cx="2569012" cy="84638"/>
        </a:xfrm>
        <a:custGeom>
          <a:avLst/>
          <a:gdLst/>
          <a:ahLst/>
          <a:cxnLst/>
          <a:rect l="0" t="0" r="0" b="0"/>
          <a:pathLst>
            <a:path>
              <a:moveTo>
                <a:pt x="0" y="42319"/>
              </a:moveTo>
              <a:lnTo>
                <a:pt x="2569012"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rot="18673451">
        <a:off x="3071319" y="1219947"/>
        <a:ext cx="128450" cy="128450"/>
      </dsp:txXfrm>
    </dsp:sp>
    <dsp:sp modelId="{51FDB00F-5C4D-4280-84B5-744251D827C7}">
      <dsp:nvSpPr>
        <dsp:cNvPr id="0" name=""/>
        <dsp:cNvSpPr/>
      </dsp:nvSpPr>
      <dsp:spPr>
        <a:xfrm>
          <a:off x="3982043" y="71441"/>
          <a:ext cx="4232492" cy="4932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Предметные</a:t>
          </a:r>
          <a:endParaRPr lang="ru-RU" sz="2400" kern="1200" dirty="0"/>
        </a:p>
      </dsp:txBody>
      <dsp:txXfrm>
        <a:off x="3982043" y="71441"/>
        <a:ext cx="4232492" cy="493212"/>
      </dsp:txXfrm>
    </dsp:sp>
    <dsp:sp modelId="{DD73A37E-A624-4FCB-AA04-60D9C212C127}">
      <dsp:nvSpPr>
        <dsp:cNvPr id="0" name=""/>
        <dsp:cNvSpPr/>
      </dsp:nvSpPr>
      <dsp:spPr>
        <a:xfrm rot="19543270">
          <a:off x="2111108" y="1630993"/>
          <a:ext cx="2048872" cy="84638"/>
        </a:xfrm>
        <a:custGeom>
          <a:avLst/>
          <a:gdLst/>
          <a:ahLst/>
          <a:cxnLst/>
          <a:rect l="0" t="0" r="0" b="0"/>
          <a:pathLst>
            <a:path>
              <a:moveTo>
                <a:pt x="0" y="42319"/>
              </a:moveTo>
              <a:lnTo>
                <a:pt x="2048872"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rot="19543270">
        <a:off x="3084323" y="1622091"/>
        <a:ext cx="102443" cy="102443"/>
      </dsp:txXfrm>
    </dsp:sp>
    <dsp:sp modelId="{A8F1540C-81F8-4C48-9DF6-11EEB81644E0}">
      <dsp:nvSpPr>
        <dsp:cNvPr id="0" name=""/>
        <dsp:cNvSpPr/>
      </dsp:nvSpPr>
      <dsp:spPr>
        <a:xfrm>
          <a:off x="3982043" y="882090"/>
          <a:ext cx="4232492" cy="4284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Сюжетные</a:t>
          </a:r>
          <a:endParaRPr lang="ru-RU" sz="2400" kern="1200" dirty="0"/>
        </a:p>
      </dsp:txBody>
      <dsp:txXfrm>
        <a:off x="3982043" y="882090"/>
        <a:ext cx="4232492" cy="428476"/>
      </dsp:txXfrm>
    </dsp:sp>
    <dsp:sp modelId="{3A683BFE-7C1C-40B3-9D7D-4BBE33A06F05}">
      <dsp:nvSpPr>
        <dsp:cNvPr id="0" name=""/>
        <dsp:cNvSpPr/>
      </dsp:nvSpPr>
      <dsp:spPr>
        <a:xfrm rot="20845683">
          <a:off x="2268251" y="2019197"/>
          <a:ext cx="1734586" cy="84638"/>
        </a:xfrm>
        <a:custGeom>
          <a:avLst/>
          <a:gdLst/>
          <a:ahLst/>
          <a:cxnLst/>
          <a:rect l="0" t="0" r="0" b="0"/>
          <a:pathLst>
            <a:path>
              <a:moveTo>
                <a:pt x="0" y="42319"/>
              </a:moveTo>
              <a:lnTo>
                <a:pt x="1734586"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rot="20845683">
        <a:off x="3092180" y="2018152"/>
        <a:ext cx="86729" cy="86729"/>
      </dsp:txXfrm>
    </dsp:sp>
    <dsp:sp modelId="{D82ED38D-2259-4A94-86A7-4A64EE6F821D}">
      <dsp:nvSpPr>
        <dsp:cNvPr id="0" name=""/>
        <dsp:cNvSpPr/>
      </dsp:nvSpPr>
      <dsp:spPr>
        <a:xfrm>
          <a:off x="3982043" y="1628004"/>
          <a:ext cx="4232492" cy="4894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Ролевые</a:t>
          </a:r>
          <a:endParaRPr lang="ru-RU" sz="2400" kern="1200" dirty="0"/>
        </a:p>
      </dsp:txBody>
      <dsp:txXfrm>
        <a:off x="3982043" y="1628004"/>
        <a:ext cx="4232492" cy="489466"/>
      </dsp:txXfrm>
    </dsp:sp>
    <dsp:sp modelId="{FE65F20F-AF77-4943-900B-59E9D44B5190}">
      <dsp:nvSpPr>
        <dsp:cNvPr id="0" name=""/>
        <dsp:cNvSpPr/>
      </dsp:nvSpPr>
      <dsp:spPr>
        <a:xfrm rot="756609">
          <a:off x="2268122" y="2397349"/>
          <a:ext cx="1734844" cy="84638"/>
        </a:xfrm>
        <a:custGeom>
          <a:avLst/>
          <a:gdLst/>
          <a:ahLst/>
          <a:cxnLst/>
          <a:rect l="0" t="0" r="0" b="0"/>
          <a:pathLst>
            <a:path>
              <a:moveTo>
                <a:pt x="0" y="42319"/>
              </a:moveTo>
              <a:lnTo>
                <a:pt x="1734844"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rot="756609">
        <a:off x="3092173" y="2396298"/>
        <a:ext cx="86742" cy="86742"/>
      </dsp:txXfrm>
    </dsp:sp>
    <dsp:sp modelId="{E311657F-EA1B-4F27-A2E7-CC8D8CC194F7}">
      <dsp:nvSpPr>
        <dsp:cNvPr id="0" name=""/>
        <dsp:cNvSpPr/>
      </dsp:nvSpPr>
      <dsp:spPr>
        <a:xfrm>
          <a:off x="3982043" y="2434907"/>
          <a:ext cx="4232492" cy="388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Деловые</a:t>
          </a:r>
          <a:endParaRPr lang="ru-RU" sz="2400" kern="1200" dirty="0"/>
        </a:p>
      </dsp:txBody>
      <dsp:txXfrm>
        <a:off x="3982043" y="2434907"/>
        <a:ext cx="4232492" cy="388267"/>
      </dsp:txXfrm>
    </dsp:sp>
    <dsp:sp modelId="{CB042AEE-C11B-496E-BB1F-8B35233DAA98}">
      <dsp:nvSpPr>
        <dsp:cNvPr id="0" name=""/>
        <dsp:cNvSpPr/>
      </dsp:nvSpPr>
      <dsp:spPr>
        <a:xfrm rot="1990148">
          <a:off x="2124268" y="2761259"/>
          <a:ext cx="2022553" cy="84638"/>
        </a:xfrm>
        <a:custGeom>
          <a:avLst/>
          <a:gdLst/>
          <a:ahLst/>
          <a:cxnLst/>
          <a:rect l="0" t="0" r="0" b="0"/>
          <a:pathLst>
            <a:path>
              <a:moveTo>
                <a:pt x="0" y="42319"/>
              </a:moveTo>
              <a:lnTo>
                <a:pt x="2022553"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rot="1990148">
        <a:off x="3084981" y="2753015"/>
        <a:ext cx="101127" cy="101127"/>
      </dsp:txXfrm>
    </dsp:sp>
    <dsp:sp modelId="{4A15F1B3-1674-4004-8EC4-CBE5C64EB577}">
      <dsp:nvSpPr>
        <dsp:cNvPr id="0" name=""/>
        <dsp:cNvSpPr/>
      </dsp:nvSpPr>
      <dsp:spPr>
        <a:xfrm>
          <a:off x="3982043" y="3140612"/>
          <a:ext cx="4232492" cy="432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Имитационные</a:t>
          </a:r>
          <a:endParaRPr lang="ru-RU" sz="2400" kern="1200" dirty="0"/>
        </a:p>
      </dsp:txBody>
      <dsp:txXfrm>
        <a:off x="3982043" y="3140612"/>
        <a:ext cx="4232492" cy="432497"/>
      </dsp:txXfrm>
    </dsp:sp>
    <dsp:sp modelId="{991C95A0-1535-4D50-904C-BAF1FF89E9C4}">
      <dsp:nvSpPr>
        <dsp:cNvPr id="0" name=""/>
        <dsp:cNvSpPr/>
      </dsp:nvSpPr>
      <dsp:spPr>
        <a:xfrm rot="2906401">
          <a:off x="1859552" y="3162753"/>
          <a:ext cx="2551985" cy="84638"/>
        </a:xfrm>
        <a:custGeom>
          <a:avLst/>
          <a:gdLst/>
          <a:ahLst/>
          <a:cxnLst/>
          <a:rect l="0" t="0" r="0" b="0"/>
          <a:pathLst>
            <a:path>
              <a:moveTo>
                <a:pt x="0" y="42319"/>
              </a:moveTo>
              <a:lnTo>
                <a:pt x="2551985" y="42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rot="2906401">
        <a:off x="3071745" y="3141273"/>
        <a:ext cx="127599" cy="127599"/>
      </dsp:txXfrm>
    </dsp:sp>
    <dsp:sp modelId="{A5A5BF52-D6BF-4AE8-ADCD-0796B01C2668}">
      <dsp:nvSpPr>
        <dsp:cNvPr id="0" name=""/>
        <dsp:cNvSpPr/>
      </dsp:nvSpPr>
      <dsp:spPr>
        <a:xfrm>
          <a:off x="3982043" y="3890546"/>
          <a:ext cx="4232492" cy="5386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Драматизации</a:t>
          </a:r>
          <a:endParaRPr lang="ru-RU" sz="2400" kern="1200" dirty="0"/>
        </a:p>
      </dsp:txBody>
      <dsp:txXfrm>
        <a:off x="3982043" y="3890546"/>
        <a:ext cx="4232492" cy="53860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142413-17CD-4C30-824B-9B88FBEE0213}">
      <dsp:nvSpPr>
        <dsp:cNvPr id="0" name=""/>
        <dsp:cNvSpPr/>
      </dsp:nvSpPr>
      <dsp:spPr>
        <a:xfrm>
          <a:off x="4215969" y="1865865"/>
          <a:ext cx="3158692" cy="820851"/>
        </a:xfrm>
        <a:custGeom>
          <a:avLst/>
          <a:gdLst/>
          <a:ahLst/>
          <a:cxnLst/>
          <a:rect l="0" t="0" r="0" b="0"/>
          <a:pathLst>
            <a:path>
              <a:moveTo>
                <a:pt x="0" y="0"/>
              </a:moveTo>
              <a:lnTo>
                <a:pt x="0" y="704985"/>
              </a:lnTo>
              <a:lnTo>
                <a:pt x="3158692" y="704985"/>
              </a:lnTo>
              <a:lnTo>
                <a:pt x="3158692" y="820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ED7C3A-16B8-4C8B-8338-1CC0C96F2D58}">
      <dsp:nvSpPr>
        <dsp:cNvPr id="0" name=""/>
        <dsp:cNvSpPr/>
      </dsp:nvSpPr>
      <dsp:spPr>
        <a:xfrm>
          <a:off x="4215969" y="1865865"/>
          <a:ext cx="930076" cy="820851"/>
        </a:xfrm>
        <a:custGeom>
          <a:avLst/>
          <a:gdLst/>
          <a:ahLst/>
          <a:cxnLst/>
          <a:rect l="0" t="0" r="0" b="0"/>
          <a:pathLst>
            <a:path>
              <a:moveTo>
                <a:pt x="0" y="0"/>
              </a:moveTo>
              <a:lnTo>
                <a:pt x="0" y="704985"/>
              </a:lnTo>
              <a:lnTo>
                <a:pt x="930076" y="704985"/>
              </a:lnTo>
              <a:lnTo>
                <a:pt x="930076" y="820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FBD42-3722-40A2-A613-C911F3C7F73B}">
      <dsp:nvSpPr>
        <dsp:cNvPr id="0" name=""/>
        <dsp:cNvSpPr/>
      </dsp:nvSpPr>
      <dsp:spPr>
        <a:xfrm>
          <a:off x="3092612" y="1865865"/>
          <a:ext cx="1123357" cy="820851"/>
        </a:xfrm>
        <a:custGeom>
          <a:avLst/>
          <a:gdLst/>
          <a:ahLst/>
          <a:cxnLst/>
          <a:rect l="0" t="0" r="0" b="0"/>
          <a:pathLst>
            <a:path>
              <a:moveTo>
                <a:pt x="1123357" y="0"/>
              </a:moveTo>
              <a:lnTo>
                <a:pt x="1123357" y="704985"/>
              </a:lnTo>
              <a:lnTo>
                <a:pt x="0" y="704985"/>
              </a:lnTo>
              <a:lnTo>
                <a:pt x="0" y="820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2C93AC-FC78-4733-BE79-EE6EA8E658BA}">
      <dsp:nvSpPr>
        <dsp:cNvPr id="0" name=""/>
        <dsp:cNvSpPr/>
      </dsp:nvSpPr>
      <dsp:spPr>
        <a:xfrm>
          <a:off x="970601" y="1865865"/>
          <a:ext cx="3245367" cy="820851"/>
        </a:xfrm>
        <a:custGeom>
          <a:avLst/>
          <a:gdLst/>
          <a:ahLst/>
          <a:cxnLst/>
          <a:rect l="0" t="0" r="0" b="0"/>
          <a:pathLst>
            <a:path>
              <a:moveTo>
                <a:pt x="3245367" y="0"/>
              </a:moveTo>
              <a:lnTo>
                <a:pt x="3245367" y="704985"/>
              </a:lnTo>
              <a:lnTo>
                <a:pt x="0" y="704985"/>
              </a:lnTo>
              <a:lnTo>
                <a:pt x="0" y="820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B8030-C18F-4479-AEA5-A73F4A2B2FAC}">
      <dsp:nvSpPr>
        <dsp:cNvPr id="0" name=""/>
        <dsp:cNvSpPr/>
      </dsp:nvSpPr>
      <dsp:spPr>
        <a:xfrm>
          <a:off x="1629899" y="378288"/>
          <a:ext cx="5172140" cy="14875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7B03E-B066-4907-BF1E-629F84C21F56}">
      <dsp:nvSpPr>
        <dsp:cNvPr id="0" name=""/>
        <dsp:cNvSpPr/>
      </dsp:nvSpPr>
      <dsp:spPr>
        <a:xfrm>
          <a:off x="1768868" y="510308"/>
          <a:ext cx="5172140" cy="148757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latin typeface="+mn-lt"/>
              <a:cs typeface="Times New Roman" pitchFamily="18" charset="0"/>
            </a:rPr>
            <a:t>По игровой среде</a:t>
          </a:r>
          <a:endParaRPr lang="ru-RU" sz="3200" kern="1200" dirty="0">
            <a:latin typeface="+mn-lt"/>
            <a:cs typeface="Times New Roman" pitchFamily="18" charset="0"/>
          </a:endParaRPr>
        </a:p>
      </dsp:txBody>
      <dsp:txXfrm>
        <a:off x="1768868" y="510308"/>
        <a:ext cx="5172140" cy="1487577"/>
      </dsp:txXfrm>
    </dsp:sp>
    <dsp:sp modelId="{ADD4CB95-3ACC-475E-996A-BC1D2F278775}">
      <dsp:nvSpPr>
        <dsp:cNvPr id="0" name=""/>
        <dsp:cNvSpPr/>
      </dsp:nvSpPr>
      <dsp:spPr>
        <a:xfrm>
          <a:off x="5137" y="2686716"/>
          <a:ext cx="1930928" cy="13691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BA6A25-EDA3-4FE1-9BD8-A8319CC7B883}">
      <dsp:nvSpPr>
        <dsp:cNvPr id="0" name=""/>
        <dsp:cNvSpPr/>
      </dsp:nvSpPr>
      <dsp:spPr>
        <a:xfrm>
          <a:off x="144106" y="2818737"/>
          <a:ext cx="1930928" cy="13691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Без предметов;</a:t>
          </a:r>
        </a:p>
        <a:p>
          <a:pPr lvl="0" algn="ctr" defTabSz="666750">
            <a:lnSpc>
              <a:spcPct val="90000"/>
            </a:lnSpc>
            <a:spcBef>
              <a:spcPct val="0"/>
            </a:spcBef>
            <a:spcAft>
              <a:spcPct val="35000"/>
            </a:spcAft>
          </a:pPr>
          <a:r>
            <a:rPr lang="ru-RU" sz="1500" kern="1200" dirty="0" smtClean="0"/>
            <a:t>С предметами.</a:t>
          </a:r>
        </a:p>
        <a:p>
          <a:pPr lvl="0" algn="ctr" defTabSz="666750">
            <a:lnSpc>
              <a:spcPct val="90000"/>
            </a:lnSpc>
            <a:spcBef>
              <a:spcPct val="0"/>
            </a:spcBef>
            <a:spcAft>
              <a:spcPct val="35000"/>
            </a:spcAft>
          </a:pPr>
          <a:endParaRPr lang="ru-RU" sz="1100" kern="1200" dirty="0"/>
        </a:p>
      </dsp:txBody>
      <dsp:txXfrm>
        <a:off x="144106" y="2818737"/>
        <a:ext cx="1930928" cy="1369192"/>
      </dsp:txXfrm>
    </dsp:sp>
    <dsp:sp modelId="{49FA18B5-4D87-4D93-8556-DE55F0688D14}">
      <dsp:nvSpPr>
        <dsp:cNvPr id="0" name=""/>
        <dsp:cNvSpPr/>
      </dsp:nvSpPr>
      <dsp:spPr>
        <a:xfrm>
          <a:off x="2214004" y="2686716"/>
          <a:ext cx="1757215" cy="13736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9112C0-60C1-42BF-BAEC-4300CB4ADC4A}">
      <dsp:nvSpPr>
        <dsp:cNvPr id="0" name=""/>
        <dsp:cNvSpPr/>
      </dsp:nvSpPr>
      <dsp:spPr>
        <a:xfrm>
          <a:off x="2352974" y="2818737"/>
          <a:ext cx="1757215" cy="13736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Настольные;</a:t>
          </a:r>
        </a:p>
        <a:p>
          <a:pPr lvl="0" algn="ctr" defTabSz="666750">
            <a:lnSpc>
              <a:spcPct val="90000"/>
            </a:lnSpc>
            <a:spcBef>
              <a:spcPct val="0"/>
            </a:spcBef>
            <a:spcAft>
              <a:spcPct val="35000"/>
            </a:spcAft>
          </a:pPr>
          <a:r>
            <a:rPr lang="ru-RU" sz="1500" kern="1200" dirty="0" smtClean="0"/>
            <a:t>Комнатные;</a:t>
          </a:r>
        </a:p>
        <a:p>
          <a:pPr lvl="0" algn="ctr" defTabSz="666750">
            <a:lnSpc>
              <a:spcPct val="90000"/>
            </a:lnSpc>
            <a:spcBef>
              <a:spcPct val="0"/>
            </a:spcBef>
            <a:spcAft>
              <a:spcPct val="35000"/>
            </a:spcAft>
          </a:pPr>
          <a:r>
            <a:rPr lang="ru-RU" sz="1500" kern="1200" dirty="0" smtClean="0"/>
            <a:t>Уличные;</a:t>
          </a:r>
        </a:p>
        <a:p>
          <a:pPr lvl="0" algn="ctr" defTabSz="666750">
            <a:lnSpc>
              <a:spcPct val="90000"/>
            </a:lnSpc>
            <a:spcBef>
              <a:spcPct val="0"/>
            </a:spcBef>
            <a:spcAft>
              <a:spcPct val="35000"/>
            </a:spcAft>
          </a:pPr>
          <a:r>
            <a:rPr lang="ru-RU" sz="1500" kern="1200" dirty="0" smtClean="0"/>
            <a:t>На местности.</a:t>
          </a:r>
        </a:p>
      </dsp:txBody>
      <dsp:txXfrm>
        <a:off x="2352974" y="2818737"/>
        <a:ext cx="1757215" cy="1373608"/>
      </dsp:txXfrm>
    </dsp:sp>
    <dsp:sp modelId="{0E4FEC1D-18C2-4C19-88D8-2053C5B7FA87}">
      <dsp:nvSpPr>
        <dsp:cNvPr id="0" name=""/>
        <dsp:cNvSpPr/>
      </dsp:nvSpPr>
      <dsp:spPr>
        <a:xfrm>
          <a:off x="4249159" y="2686716"/>
          <a:ext cx="1793774" cy="1413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23BAD0-8046-4523-BFBF-2529B0BDF292}">
      <dsp:nvSpPr>
        <dsp:cNvPr id="0" name=""/>
        <dsp:cNvSpPr/>
      </dsp:nvSpPr>
      <dsp:spPr>
        <a:xfrm>
          <a:off x="4388128" y="2818737"/>
          <a:ext cx="1793774" cy="14131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Компьютерные;</a:t>
          </a:r>
        </a:p>
        <a:p>
          <a:pPr lvl="0" algn="ctr" defTabSz="666750">
            <a:lnSpc>
              <a:spcPct val="90000"/>
            </a:lnSpc>
            <a:spcBef>
              <a:spcPct val="0"/>
            </a:spcBef>
            <a:spcAft>
              <a:spcPct val="35000"/>
            </a:spcAft>
          </a:pPr>
          <a:r>
            <a:rPr lang="ru-RU" sz="1500" kern="1200" dirty="0" smtClean="0"/>
            <a:t>Телевизионные;</a:t>
          </a:r>
        </a:p>
        <a:p>
          <a:pPr lvl="0" algn="ctr" defTabSz="666750">
            <a:lnSpc>
              <a:spcPct val="90000"/>
            </a:lnSpc>
            <a:spcBef>
              <a:spcPct val="0"/>
            </a:spcBef>
            <a:spcAft>
              <a:spcPct val="35000"/>
            </a:spcAft>
          </a:pPr>
          <a:r>
            <a:rPr lang="ru-RU" sz="1500" kern="1200" dirty="0" smtClean="0"/>
            <a:t>ТСО.</a:t>
          </a:r>
          <a:endParaRPr lang="ru-RU" sz="1500" kern="1200" dirty="0"/>
        </a:p>
      </dsp:txBody>
      <dsp:txXfrm>
        <a:off x="4388128" y="2818737"/>
        <a:ext cx="1793774" cy="1413144"/>
      </dsp:txXfrm>
    </dsp:sp>
    <dsp:sp modelId="{FFED780E-534E-44A8-B730-B0D43380A3D6}">
      <dsp:nvSpPr>
        <dsp:cNvPr id="0" name=""/>
        <dsp:cNvSpPr/>
      </dsp:nvSpPr>
      <dsp:spPr>
        <a:xfrm>
          <a:off x="6320872" y="2686716"/>
          <a:ext cx="2107581" cy="1417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100AF-0520-4930-95D8-03160916D412}">
      <dsp:nvSpPr>
        <dsp:cNvPr id="0" name=""/>
        <dsp:cNvSpPr/>
      </dsp:nvSpPr>
      <dsp:spPr>
        <a:xfrm>
          <a:off x="6459841" y="2818737"/>
          <a:ext cx="2107581" cy="1417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Технические;</a:t>
          </a:r>
        </a:p>
        <a:p>
          <a:pPr lvl="0" algn="ctr" defTabSz="666750">
            <a:lnSpc>
              <a:spcPct val="90000"/>
            </a:lnSpc>
            <a:spcBef>
              <a:spcPct val="0"/>
            </a:spcBef>
            <a:spcAft>
              <a:spcPct val="35000"/>
            </a:spcAft>
          </a:pPr>
          <a:r>
            <a:rPr lang="ru-RU" sz="1500" kern="1200" dirty="0" smtClean="0"/>
            <a:t>Со средствами передвижения.</a:t>
          </a:r>
        </a:p>
      </dsp:txBody>
      <dsp:txXfrm>
        <a:off x="6459841" y="2818737"/>
        <a:ext cx="2107581" cy="141797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142413-17CD-4C30-824B-9B88FBEE0213}">
      <dsp:nvSpPr>
        <dsp:cNvPr id="0" name=""/>
        <dsp:cNvSpPr/>
      </dsp:nvSpPr>
      <dsp:spPr>
        <a:xfrm>
          <a:off x="5461021" y="1085911"/>
          <a:ext cx="1956769" cy="1039262"/>
        </a:xfrm>
        <a:custGeom>
          <a:avLst/>
          <a:gdLst/>
          <a:ahLst/>
          <a:cxnLst/>
          <a:rect l="0" t="0" r="0" b="0"/>
          <a:pathLst>
            <a:path>
              <a:moveTo>
                <a:pt x="0" y="0"/>
              </a:moveTo>
              <a:lnTo>
                <a:pt x="0" y="921652"/>
              </a:lnTo>
              <a:lnTo>
                <a:pt x="1956769" y="921652"/>
              </a:lnTo>
              <a:lnTo>
                <a:pt x="1956769" y="1039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ED7C3A-16B8-4C8B-8338-1CC0C96F2D58}">
      <dsp:nvSpPr>
        <dsp:cNvPr id="0" name=""/>
        <dsp:cNvSpPr/>
      </dsp:nvSpPr>
      <dsp:spPr>
        <a:xfrm>
          <a:off x="5211764" y="1085911"/>
          <a:ext cx="249257" cy="1039262"/>
        </a:xfrm>
        <a:custGeom>
          <a:avLst/>
          <a:gdLst/>
          <a:ahLst/>
          <a:cxnLst/>
          <a:rect l="0" t="0" r="0" b="0"/>
          <a:pathLst>
            <a:path>
              <a:moveTo>
                <a:pt x="249257" y="0"/>
              </a:moveTo>
              <a:lnTo>
                <a:pt x="249257" y="921652"/>
              </a:lnTo>
              <a:lnTo>
                <a:pt x="0" y="921652"/>
              </a:lnTo>
              <a:lnTo>
                <a:pt x="0" y="1039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FBD42-3722-40A2-A613-C911F3C7F73B}">
      <dsp:nvSpPr>
        <dsp:cNvPr id="0" name=""/>
        <dsp:cNvSpPr/>
      </dsp:nvSpPr>
      <dsp:spPr>
        <a:xfrm>
          <a:off x="3127405" y="1085911"/>
          <a:ext cx="2333616" cy="1039262"/>
        </a:xfrm>
        <a:custGeom>
          <a:avLst/>
          <a:gdLst/>
          <a:ahLst/>
          <a:cxnLst/>
          <a:rect l="0" t="0" r="0" b="0"/>
          <a:pathLst>
            <a:path>
              <a:moveTo>
                <a:pt x="2333616" y="0"/>
              </a:moveTo>
              <a:lnTo>
                <a:pt x="2333616" y="921652"/>
              </a:lnTo>
              <a:lnTo>
                <a:pt x="0" y="921652"/>
              </a:lnTo>
              <a:lnTo>
                <a:pt x="0" y="1039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2C93AC-FC78-4733-BE79-EE6EA8E658BA}">
      <dsp:nvSpPr>
        <dsp:cNvPr id="0" name=""/>
        <dsp:cNvSpPr/>
      </dsp:nvSpPr>
      <dsp:spPr>
        <a:xfrm>
          <a:off x="976819" y="1085911"/>
          <a:ext cx="4484201" cy="1039262"/>
        </a:xfrm>
        <a:custGeom>
          <a:avLst/>
          <a:gdLst/>
          <a:ahLst/>
          <a:cxnLst/>
          <a:rect l="0" t="0" r="0" b="0"/>
          <a:pathLst>
            <a:path>
              <a:moveTo>
                <a:pt x="4484201" y="0"/>
              </a:moveTo>
              <a:lnTo>
                <a:pt x="4484201" y="921652"/>
              </a:lnTo>
              <a:lnTo>
                <a:pt x="0" y="921652"/>
              </a:lnTo>
              <a:lnTo>
                <a:pt x="0" y="1039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B8030-C18F-4479-AEA5-A73F4A2B2FAC}">
      <dsp:nvSpPr>
        <dsp:cNvPr id="0" name=""/>
        <dsp:cNvSpPr/>
      </dsp:nvSpPr>
      <dsp:spPr>
        <a:xfrm>
          <a:off x="2836004" y="-134009"/>
          <a:ext cx="5250033" cy="1219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7B03E-B066-4907-BF1E-629F84C21F56}">
      <dsp:nvSpPr>
        <dsp:cNvPr id="0" name=""/>
        <dsp:cNvSpPr/>
      </dsp:nvSpPr>
      <dsp:spPr>
        <a:xfrm>
          <a:off x="2977066" y="0"/>
          <a:ext cx="5250033" cy="12199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latin typeface="+mn-lt"/>
              <a:cs typeface="Times New Roman" pitchFamily="18" charset="0"/>
            </a:rPr>
            <a:t>По предметной области</a:t>
          </a:r>
        </a:p>
      </dsp:txBody>
      <dsp:txXfrm>
        <a:off x="2977066" y="0"/>
        <a:ext cx="5250033" cy="1219920"/>
      </dsp:txXfrm>
    </dsp:sp>
    <dsp:sp modelId="{ADD4CB95-3ACC-475E-996A-BC1D2F278775}">
      <dsp:nvSpPr>
        <dsp:cNvPr id="0" name=""/>
        <dsp:cNvSpPr/>
      </dsp:nvSpPr>
      <dsp:spPr>
        <a:xfrm>
          <a:off x="198" y="2125174"/>
          <a:ext cx="1953242" cy="22591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BA6A25-EDA3-4FE1-9BD8-A8319CC7B883}">
      <dsp:nvSpPr>
        <dsp:cNvPr id="0" name=""/>
        <dsp:cNvSpPr/>
      </dsp:nvSpPr>
      <dsp:spPr>
        <a:xfrm>
          <a:off x="141260" y="2259183"/>
          <a:ext cx="1953242" cy="22591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r>
            <a:rPr lang="ru-RU" sz="1500" kern="1200" dirty="0" smtClean="0"/>
            <a:t>Математические;</a:t>
          </a:r>
        </a:p>
        <a:p>
          <a:pPr lvl="0" algn="ctr" defTabSz="666750">
            <a:lnSpc>
              <a:spcPct val="90000"/>
            </a:lnSpc>
            <a:spcBef>
              <a:spcPct val="0"/>
            </a:spcBef>
            <a:spcAft>
              <a:spcPct val="35000"/>
            </a:spcAft>
          </a:pPr>
          <a:r>
            <a:rPr lang="ru-RU" sz="1500" kern="1200" dirty="0" smtClean="0"/>
            <a:t>Химические;</a:t>
          </a:r>
        </a:p>
        <a:p>
          <a:pPr lvl="0" algn="ctr" defTabSz="666750">
            <a:lnSpc>
              <a:spcPct val="90000"/>
            </a:lnSpc>
            <a:spcBef>
              <a:spcPct val="0"/>
            </a:spcBef>
            <a:spcAft>
              <a:spcPct val="35000"/>
            </a:spcAft>
          </a:pPr>
          <a:r>
            <a:rPr lang="ru-RU" sz="1500" kern="1200" dirty="0" smtClean="0"/>
            <a:t>Биологические;</a:t>
          </a:r>
        </a:p>
        <a:p>
          <a:pPr lvl="0" algn="ctr" defTabSz="666750">
            <a:lnSpc>
              <a:spcPct val="90000"/>
            </a:lnSpc>
            <a:spcBef>
              <a:spcPct val="0"/>
            </a:spcBef>
            <a:spcAft>
              <a:spcPct val="35000"/>
            </a:spcAft>
          </a:pPr>
          <a:r>
            <a:rPr lang="ru-RU" sz="1500" kern="1200" dirty="0" smtClean="0"/>
            <a:t>Физические;</a:t>
          </a:r>
        </a:p>
        <a:p>
          <a:pPr lvl="0" algn="ctr" defTabSz="666750">
            <a:lnSpc>
              <a:spcPct val="90000"/>
            </a:lnSpc>
            <a:spcBef>
              <a:spcPct val="0"/>
            </a:spcBef>
            <a:spcAft>
              <a:spcPct val="35000"/>
            </a:spcAft>
          </a:pPr>
          <a:r>
            <a:rPr lang="ru-RU" sz="1500" kern="1200" dirty="0" smtClean="0"/>
            <a:t>Экологические;</a:t>
          </a:r>
        </a:p>
        <a:p>
          <a:pPr lvl="0" algn="ctr" defTabSz="666750">
            <a:lnSpc>
              <a:spcPct val="90000"/>
            </a:lnSpc>
            <a:spcBef>
              <a:spcPct val="0"/>
            </a:spcBef>
            <a:spcAft>
              <a:spcPct val="35000"/>
            </a:spcAft>
          </a:pPr>
          <a:r>
            <a:rPr lang="ru-RU" sz="1500" kern="1200" dirty="0" smtClean="0"/>
            <a:t>Географические и др.</a:t>
          </a:r>
        </a:p>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endParaRPr lang="ru-RU" sz="1100" kern="1200" dirty="0"/>
        </a:p>
      </dsp:txBody>
      <dsp:txXfrm>
        <a:off x="141260" y="2259183"/>
        <a:ext cx="1953242" cy="2259154"/>
      </dsp:txXfrm>
    </dsp:sp>
    <dsp:sp modelId="{49FA18B5-4D87-4D93-8556-DE55F0688D14}">
      <dsp:nvSpPr>
        <dsp:cNvPr id="0" name=""/>
        <dsp:cNvSpPr/>
      </dsp:nvSpPr>
      <dsp:spPr>
        <a:xfrm>
          <a:off x="2235565" y="2125174"/>
          <a:ext cx="1783680" cy="22591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9112C0-60C1-42BF-BAEC-4300CB4ADC4A}">
      <dsp:nvSpPr>
        <dsp:cNvPr id="0" name=""/>
        <dsp:cNvSpPr/>
      </dsp:nvSpPr>
      <dsp:spPr>
        <a:xfrm>
          <a:off x="2376627" y="2259183"/>
          <a:ext cx="1783680" cy="22591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Музыкальные;</a:t>
          </a:r>
        </a:p>
        <a:p>
          <a:pPr lvl="0" algn="ctr" defTabSz="666750">
            <a:lnSpc>
              <a:spcPct val="90000"/>
            </a:lnSpc>
            <a:spcBef>
              <a:spcPct val="0"/>
            </a:spcBef>
            <a:spcAft>
              <a:spcPct val="35000"/>
            </a:spcAft>
          </a:pPr>
          <a:r>
            <a:rPr lang="ru-RU" sz="1500" kern="1200" dirty="0" smtClean="0"/>
            <a:t>Театральные;</a:t>
          </a:r>
        </a:p>
        <a:p>
          <a:pPr lvl="0" algn="ctr" defTabSz="666750">
            <a:lnSpc>
              <a:spcPct val="90000"/>
            </a:lnSpc>
            <a:spcBef>
              <a:spcPct val="0"/>
            </a:spcBef>
            <a:spcAft>
              <a:spcPct val="35000"/>
            </a:spcAft>
          </a:pPr>
          <a:r>
            <a:rPr lang="ru-RU" sz="1500" kern="1200" dirty="0" smtClean="0"/>
            <a:t>Литературные.</a:t>
          </a:r>
        </a:p>
      </dsp:txBody>
      <dsp:txXfrm>
        <a:off x="2376627" y="2259183"/>
        <a:ext cx="1783680" cy="2259154"/>
      </dsp:txXfrm>
    </dsp:sp>
    <dsp:sp modelId="{0E4FEC1D-18C2-4C19-88D8-2053C5B7FA87}">
      <dsp:nvSpPr>
        <dsp:cNvPr id="0" name=""/>
        <dsp:cNvSpPr/>
      </dsp:nvSpPr>
      <dsp:spPr>
        <a:xfrm>
          <a:off x="4301369" y="2125174"/>
          <a:ext cx="1820789" cy="22591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23BAD0-8046-4523-BFBF-2529B0BDF292}">
      <dsp:nvSpPr>
        <dsp:cNvPr id="0" name=""/>
        <dsp:cNvSpPr/>
      </dsp:nvSpPr>
      <dsp:spPr>
        <a:xfrm>
          <a:off x="4442431" y="2259183"/>
          <a:ext cx="1820789" cy="22591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Физкультурные;</a:t>
          </a:r>
        </a:p>
        <a:p>
          <a:pPr lvl="0" algn="ctr" defTabSz="666750">
            <a:lnSpc>
              <a:spcPct val="90000"/>
            </a:lnSpc>
            <a:spcBef>
              <a:spcPct val="0"/>
            </a:spcBef>
            <a:spcAft>
              <a:spcPct val="35000"/>
            </a:spcAft>
          </a:pPr>
          <a:r>
            <a:rPr lang="ru-RU" sz="1500" kern="1200" dirty="0" smtClean="0"/>
            <a:t>Спортивные;</a:t>
          </a:r>
        </a:p>
        <a:p>
          <a:pPr lvl="0" algn="ctr" defTabSz="666750">
            <a:lnSpc>
              <a:spcPct val="90000"/>
            </a:lnSpc>
            <a:spcBef>
              <a:spcPct val="0"/>
            </a:spcBef>
            <a:spcAft>
              <a:spcPct val="35000"/>
            </a:spcAft>
          </a:pPr>
          <a:r>
            <a:rPr lang="ru-RU" sz="1500" kern="1200" dirty="0" smtClean="0"/>
            <a:t>Военно-прикладные;</a:t>
          </a:r>
        </a:p>
        <a:p>
          <a:pPr lvl="0" algn="ctr" defTabSz="666750">
            <a:lnSpc>
              <a:spcPct val="90000"/>
            </a:lnSpc>
            <a:spcBef>
              <a:spcPct val="0"/>
            </a:spcBef>
            <a:spcAft>
              <a:spcPct val="35000"/>
            </a:spcAft>
          </a:pPr>
          <a:r>
            <a:rPr lang="ru-RU" sz="1500" kern="1200" dirty="0" smtClean="0"/>
            <a:t>Туристические;</a:t>
          </a:r>
        </a:p>
        <a:p>
          <a:pPr lvl="0" algn="ctr" defTabSz="666750">
            <a:lnSpc>
              <a:spcPct val="90000"/>
            </a:lnSpc>
            <a:spcBef>
              <a:spcPct val="0"/>
            </a:spcBef>
            <a:spcAft>
              <a:spcPct val="35000"/>
            </a:spcAft>
          </a:pPr>
          <a:r>
            <a:rPr lang="ru-RU" sz="1500" kern="1200" dirty="0" smtClean="0"/>
            <a:t>Народные.</a:t>
          </a:r>
          <a:endParaRPr lang="ru-RU" sz="1500" kern="1200" dirty="0"/>
        </a:p>
      </dsp:txBody>
      <dsp:txXfrm>
        <a:off x="4442431" y="2259183"/>
        <a:ext cx="1820789" cy="2259154"/>
      </dsp:txXfrm>
    </dsp:sp>
    <dsp:sp modelId="{FFED780E-534E-44A8-B730-B0D43380A3D6}">
      <dsp:nvSpPr>
        <dsp:cNvPr id="0" name=""/>
        <dsp:cNvSpPr/>
      </dsp:nvSpPr>
      <dsp:spPr>
        <a:xfrm>
          <a:off x="6404282" y="2125174"/>
          <a:ext cx="2027016" cy="2276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100AF-0520-4930-95D8-03160916D412}">
      <dsp:nvSpPr>
        <dsp:cNvPr id="0" name=""/>
        <dsp:cNvSpPr/>
      </dsp:nvSpPr>
      <dsp:spPr>
        <a:xfrm>
          <a:off x="6545345" y="2259183"/>
          <a:ext cx="2027016" cy="2276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Обществоведческие;</a:t>
          </a:r>
        </a:p>
        <a:p>
          <a:pPr lvl="0" algn="ctr" defTabSz="666750">
            <a:lnSpc>
              <a:spcPct val="90000"/>
            </a:lnSpc>
            <a:spcBef>
              <a:spcPct val="0"/>
            </a:spcBef>
            <a:spcAft>
              <a:spcPct val="35000"/>
            </a:spcAft>
          </a:pPr>
          <a:r>
            <a:rPr lang="ru-RU" sz="1500" kern="1200" dirty="0" smtClean="0"/>
            <a:t>Экономические;</a:t>
          </a:r>
        </a:p>
        <a:p>
          <a:pPr lvl="0" algn="ctr" defTabSz="666750">
            <a:lnSpc>
              <a:spcPct val="90000"/>
            </a:lnSpc>
            <a:spcBef>
              <a:spcPct val="0"/>
            </a:spcBef>
            <a:spcAft>
              <a:spcPct val="35000"/>
            </a:spcAft>
          </a:pPr>
          <a:r>
            <a:rPr lang="ru-RU" sz="1500" kern="1200" dirty="0" smtClean="0"/>
            <a:t>Управленческие;</a:t>
          </a:r>
        </a:p>
        <a:p>
          <a:pPr lvl="0" algn="ctr" defTabSz="666750">
            <a:lnSpc>
              <a:spcPct val="90000"/>
            </a:lnSpc>
            <a:spcBef>
              <a:spcPct val="0"/>
            </a:spcBef>
            <a:spcAft>
              <a:spcPct val="35000"/>
            </a:spcAft>
          </a:pPr>
          <a:r>
            <a:rPr lang="ru-RU" sz="1500" kern="1200" dirty="0" smtClean="0"/>
            <a:t>Коммерческие.</a:t>
          </a:r>
        </a:p>
      </dsp:txBody>
      <dsp:txXfrm>
        <a:off x="6545345" y="2259183"/>
        <a:ext cx="2027016" cy="227689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ru-RU" smtClean="0"/>
              <a:t>Образец заголовка</a:t>
            </a:r>
            <a:endParaRPr kumimoji="0"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ru-RU" smtClean="0"/>
              <a:t>Образец подзаголовка</a:t>
            </a:r>
            <a:endParaRPr kumimoji="0" lang="en-US"/>
          </a:p>
        </p:txBody>
      </p:sp>
      <p:sp>
        <p:nvSpPr>
          <p:cNvPr id="4" name="Date Placeholder 3"/>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38D5EE-2318-4643-A2B4-1750B59E190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 name="Group 6"/>
          <p:cNvGrpSpPr/>
          <p:nvPr/>
        </p:nvGrpSpPr>
        <p:grpSpPr>
          <a:xfrm>
            <a:off x="2207747" y="1332379"/>
            <a:ext cx="6482858"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7" name="Group 23"/>
          <p:cNvGrpSpPr/>
          <p:nvPr/>
        </p:nvGrpSpPr>
        <p:grpSpPr>
          <a:xfrm>
            <a:off x="2207747" y="1332379"/>
            <a:ext cx="6482858"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38D5EE-2318-4643-A2B4-1750B59E190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8" name="Group 7"/>
          <p:cNvGrpSpPr/>
          <p:nvPr/>
        </p:nvGrpSpPr>
        <p:grpSpPr>
          <a:xfrm>
            <a:off x="2207747" y="1332379"/>
            <a:ext cx="6482858"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10" name="Group 9"/>
          <p:cNvGrpSpPr/>
          <p:nvPr/>
        </p:nvGrpSpPr>
        <p:grpSpPr>
          <a:xfrm>
            <a:off x="2207747" y="1332379"/>
            <a:ext cx="6482858"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6" name="Group 5"/>
          <p:cNvGrpSpPr/>
          <p:nvPr/>
        </p:nvGrpSpPr>
        <p:grpSpPr>
          <a:xfrm>
            <a:off x="2207747" y="1332379"/>
            <a:ext cx="6482858"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ru-RU" smtClean="0"/>
              <a:t>Образец заголовка</a:t>
            </a:r>
            <a:endParaRPr kumimoji="0"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38D5EE-2318-4643-A2B4-1750B59E190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ru-RU" smtClean="0"/>
              <a:t>Образец заголовка</a:t>
            </a:r>
            <a:endParaRPr kumimoji="0"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ru-RU" smtClean="0"/>
              <a:t>Вставка рисунка</a:t>
            </a:r>
            <a:endParaRPr kumimoji="0" lang="en-US"/>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F327E239-3E64-4283-BFE4-CC5B4C436199}" type="datetimeFigureOut">
              <a:rPr lang="ru-RU" smtClean="0"/>
              <a:pPr/>
              <a:t>22.01.2013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38D5EE-2318-4643-A2B4-1750B59E190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3" cstate="print">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144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Date Placeholder 3"/>
          <p:cNvSpPr>
            <a:spLocks noGrp="1"/>
          </p:cNvSpPr>
          <p:nvPr>
            <p:ph type="dt" sz="half" idx="2"/>
          </p:nvPr>
        </p:nvSpPr>
        <p:spPr>
          <a:xfrm>
            <a:off x="0" y="6570000"/>
            <a:ext cx="164304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F327E239-3E64-4283-BFE4-CC5B4C436199}" type="datetimeFigureOut">
              <a:rPr lang="ru-RU" smtClean="0"/>
              <a:pPr/>
              <a:t>22.01.2013</a:t>
            </a:fld>
            <a:endParaRPr lang="ru-RU"/>
          </a:p>
        </p:txBody>
      </p:sp>
      <p:sp>
        <p:nvSpPr>
          <p:cNvPr id="5" name="Footer Placeholder 4"/>
          <p:cNvSpPr>
            <a:spLocks noGrp="1"/>
          </p:cNvSpPr>
          <p:nvPr>
            <p:ph type="ftr" sz="quarter" idx="3"/>
          </p:nvPr>
        </p:nvSpPr>
        <p:spPr>
          <a:xfrm>
            <a:off x="1643042" y="6570000"/>
            <a:ext cx="4214842"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ru-RU"/>
          </a:p>
        </p:txBody>
      </p:sp>
      <p:sp>
        <p:nvSpPr>
          <p:cNvPr id="6" name="Slide Number Placeholder 5"/>
          <p:cNvSpPr>
            <a:spLocks noGrp="1"/>
          </p:cNvSpPr>
          <p:nvPr>
            <p:ph type="sldNum" sz="quarter" idx="4"/>
          </p:nvPr>
        </p:nvSpPr>
        <p:spPr>
          <a:xfrm>
            <a:off x="8572528" y="6570000"/>
            <a:ext cx="571472"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7B38D5EE-2318-4643-A2B4-1750B59E190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glob57.jpg"/>
          <p:cNvPicPr>
            <a:picLocks noChangeAspect="1"/>
          </p:cNvPicPr>
          <p:nvPr/>
        </p:nvPicPr>
        <p:blipFill>
          <a:blip r:embed="rId2" cstate="print"/>
          <a:stretch>
            <a:fillRect/>
          </a:stretch>
        </p:blipFill>
        <p:spPr>
          <a:xfrm>
            <a:off x="6643702" y="2428868"/>
            <a:ext cx="2143140" cy="2269207"/>
          </a:xfrm>
          <a:prstGeom prst="roundRect">
            <a:avLst>
              <a:gd name="adj" fmla="val 8594"/>
            </a:avLst>
          </a:prstGeom>
          <a:solidFill>
            <a:schemeClr val="tx2">
              <a:lumMod val="10000"/>
              <a:lumOff val="90000"/>
            </a:schemeClr>
          </a:solidFill>
          <a:ln>
            <a:noFill/>
          </a:ln>
          <a:effectLst>
            <a:outerShdw blurRad="127000" dist="38100" dir="2700000" algn="ctr">
              <a:srgbClr val="000000">
                <a:alpha val="45000"/>
              </a:srgbClr>
            </a:outerShdw>
            <a:reflection blurRad="12700" stA="38000" endPos="28000" dist="5000" dir="5400000" sy="-100000" algn="bl" rotWithShape="0"/>
            <a:softEdge rad="63500"/>
          </a:effectLst>
          <a:scene3d>
            <a:camera prst="perspectiveLeft"/>
            <a:lightRig rig="threePt" dir="t"/>
          </a:scene3d>
          <a:sp3d>
            <a:bevelT/>
          </a:sp3d>
        </p:spPr>
      </p:pic>
      <p:sp>
        <p:nvSpPr>
          <p:cNvPr id="2" name="Заголовок 1"/>
          <p:cNvSpPr>
            <a:spLocks noGrp="1"/>
          </p:cNvSpPr>
          <p:nvPr>
            <p:ph type="ctrTitle"/>
          </p:nvPr>
        </p:nvSpPr>
        <p:spPr>
          <a:xfrm>
            <a:off x="571472" y="857232"/>
            <a:ext cx="7286676" cy="2428892"/>
          </a:xfrm>
        </p:spPr>
        <p:txBody>
          <a:bodyPr>
            <a:normAutofit/>
          </a:bodyPr>
          <a:lstStyle/>
          <a:p>
            <a:pPr algn="ctr"/>
            <a:r>
              <a:rPr lang="ru-RU" dirty="0" smtClean="0">
                <a:solidFill>
                  <a:schemeClr val="bg2">
                    <a:lumMod val="50000"/>
                  </a:schemeClr>
                </a:solidFill>
              </a:rPr>
              <a:t>Применение игровых технологий на уроках </a:t>
            </a:r>
            <a:br>
              <a:rPr lang="ru-RU" dirty="0" smtClean="0">
                <a:solidFill>
                  <a:schemeClr val="bg2">
                    <a:lumMod val="50000"/>
                  </a:schemeClr>
                </a:solidFill>
              </a:rPr>
            </a:br>
            <a:r>
              <a:rPr lang="ru-RU" dirty="0" smtClean="0">
                <a:solidFill>
                  <a:schemeClr val="bg2">
                    <a:lumMod val="50000"/>
                  </a:schemeClr>
                </a:solidFill>
              </a:rPr>
              <a:t>географии</a:t>
            </a:r>
            <a:endParaRPr lang="ru-RU" dirty="0">
              <a:solidFill>
                <a:schemeClr val="bg2">
                  <a:lumMod val="50000"/>
                </a:schemeClr>
              </a:solidFill>
            </a:endParaRPr>
          </a:p>
        </p:txBody>
      </p:sp>
      <p:sp>
        <p:nvSpPr>
          <p:cNvPr id="3" name="Подзаголовок 2"/>
          <p:cNvSpPr>
            <a:spLocks noGrp="1"/>
          </p:cNvSpPr>
          <p:nvPr>
            <p:ph type="subTitle" idx="1"/>
          </p:nvPr>
        </p:nvSpPr>
        <p:spPr>
          <a:xfrm>
            <a:off x="928662" y="4214818"/>
            <a:ext cx="6400800" cy="1752600"/>
          </a:xfrm>
        </p:spPr>
        <p:txBody>
          <a:bodyPr>
            <a:normAutofit/>
          </a:bodyPr>
          <a:lstStyle/>
          <a:p>
            <a:pPr algn="ctr"/>
            <a:r>
              <a:rPr lang="ru-RU" sz="3200" dirty="0" smtClean="0">
                <a:solidFill>
                  <a:schemeClr val="bg2">
                    <a:lumMod val="25000"/>
                  </a:schemeClr>
                </a:solidFill>
              </a:rPr>
              <a:t>Игра – древнейшая форма передачи знаний.</a:t>
            </a:r>
            <a:endParaRPr lang="ru-RU" sz="3200" dirty="0">
              <a:solidFill>
                <a:schemeClr val="bg2">
                  <a:lumMod val="25000"/>
                </a:schemeClr>
              </a:solidFill>
            </a:endParaRPr>
          </a:p>
        </p:txBody>
      </p:sp>
      <p:sp>
        <p:nvSpPr>
          <p:cNvPr id="5" name="TextBox 4"/>
          <p:cNvSpPr txBox="1"/>
          <p:nvPr/>
        </p:nvSpPr>
        <p:spPr>
          <a:xfrm>
            <a:off x="642910" y="285728"/>
            <a:ext cx="7715304" cy="461665"/>
          </a:xfrm>
          <a:prstGeom prst="rect">
            <a:avLst/>
          </a:prstGeom>
          <a:noFill/>
        </p:spPr>
        <p:txBody>
          <a:bodyPr wrap="square" rtlCol="0">
            <a:spAutoFit/>
          </a:bodyPr>
          <a:lstStyle/>
          <a:p>
            <a:pPr algn="ctr"/>
            <a:r>
              <a:rPr lang="ru-RU" dirty="0" smtClean="0"/>
              <a:t>АОУ </a:t>
            </a:r>
            <a:r>
              <a:rPr lang="ru-RU" sz="2400" dirty="0" smtClean="0"/>
              <a:t>школа</a:t>
            </a:r>
            <a:r>
              <a:rPr lang="ru-RU" dirty="0" smtClean="0"/>
              <a:t> № 6 г. </a:t>
            </a:r>
            <a:r>
              <a:rPr lang="ru-RU" sz="2000" dirty="0" smtClean="0"/>
              <a:t>Долгопрудный</a:t>
            </a:r>
            <a:endParaRPr lang="ru-RU" sz="2000" dirty="0"/>
          </a:p>
        </p:txBody>
      </p:sp>
      <p:sp>
        <p:nvSpPr>
          <p:cNvPr id="7" name="TextBox 6"/>
          <p:cNvSpPr txBox="1"/>
          <p:nvPr/>
        </p:nvSpPr>
        <p:spPr>
          <a:xfrm>
            <a:off x="5929322" y="5572140"/>
            <a:ext cx="3000396" cy="830997"/>
          </a:xfrm>
          <a:prstGeom prst="rect">
            <a:avLst/>
          </a:prstGeom>
          <a:noFill/>
        </p:spPr>
        <p:txBody>
          <a:bodyPr wrap="square" rtlCol="0">
            <a:spAutoFit/>
          </a:bodyPr>
          <a:lstStyle/>
          <a:p>
            <a:r>
              <a:rPr lang="ru-RU" sz="2400" dirty="0" smtClean="0"/>
              <a:t>Исакова Е. В.</a:t>
            </a:r>
          </a:p>
          <a:p>
            <a:r>
              <a:rPr lang="ru-RU" sz="2400" dirty="0" smtClean="0"/>
              <a:t>Учитель географии</a:t>
            </a:r>
            <a:endParaRPr lang="ru-RU" sz="2400" dirty="0"/>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Концептуальные основы игровых технологий</a:t>
            </a:r>
            <a:endParaRPr lang="ru-RU" dirty="0"/>
          </a:p>
        </p:txBody>
      </p:sp>
      <p:sp>
        <p:nvSpPr>
          <p:cNvPr id="6" name="Содержимое 5"/>
          <p:cNvSpPr>
            <a:spLocks noGrp="1"/>
          </p:cNvSpPr>
          <p:nvPr>
            <p:ph idx="1"/>
          </p:nvPr>
        </p:nvSpPr>
        <p:spPr>
          <a:xfrm>
            <a:off x="0" y="1571612"/>
            <a:ext cx="8929718" cy="4525963"/>
          </a:xfrm>
        </p:spPr>
        <p:txBody>
          <a:bodyPr>
            <a:normAutofit/>
          </a:bodyPr>
          <a:lstStyle/>
          <a:p>
            <a:pPr algn="just"/>
            <a:endParaRPr lang="ru-RU" sz="2400" dirty="0" smtClean="0"/>
          </a:p>
          <a:p>
            <a:pPr algn="just"/>
            <a:r>
              <a:rPr lang="ru-RU" sz="2400" dirty="0" smtClean="0"/>
              <a:t>Игра – пространство «внутренней социализации» ребёнка, средство усвоения социальных установок (Л. С. Выгодский).</a:t>
            </a:r>
          </a:p>
          <a:p>
            <a:pPr algn="just">
              <a:buNone/>
            </a:pPr>
            <a:endParaRPr lang="ru-RU" sz="2400" dirty="0" smtClean="0"/>
          </a:p>
          <a:p>
            <a:pPr algn="just"/>
            <a:r>
              <a:rPr lang="ru-RU" sz="2400" dirty="0" smtClean="0"/>
              <a:t>Игра – свобода личности в воображении, «иллюзорная реализация нереализуемых интересов» (А. Н. Леонтьев).</a:t>
            </a:r>
          </a:p>
          <a:p>
            <a:pPr algn="just">
              <a:buNone/>
            </a:pPr>
            <a:endParaRPr lang="ru-RU" sz="2400" dirty="0" smtClean="0"/>
          </a:p>
          <a:p>
            <a:pPr algn="just"/>
            <a:r>
              <a:rPr lang="ru-RU" sz="2400" dirty="0" smtClean="0"/>
              <a:t>Психологические механизмы игровой деятельности опираются на фундаментальные потребности личности и в самовыражении, самоутверждении, самоопределении, саморегуляции, самореализации.</a:t>
            </a:r>
            <a:endParaRPr lang="ru-RU" sz="2400"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Варианты использования игровых технологий в школе:</a:t>
            </a:r>
            <a:endParaRPr lang="ru-RU" sz="3600" dirty="0"/>
          </a:p>
        </p:txBody>
      </p:sp>
      <p:sp>
        <p:nvSpPr>
          <p:cNvPr id="3" name="Содержимое 2"/>
          <p:cNvSpPr>
            <a:spLocks noGrp="1"/>
          </p:cNvSpPr>
          <p:nvPr>
            <p:ph idx="1"/>
          </p:nvPr>
        </p:nvSpPr>
        <p:spPr>
          <a:xfrm>
            <a:off x="285720" y="2071678"/>
            <a:ext cx="8643998" cy="4525963"/>
          </a:xfrm>
        </p:spPr>
        <p:txBody>
          <a:bodyPr>
            <a:normAutofit/>
          </a:bodyPr>
          <a:lstStyle/>
          <a:p>
            <a:pPr algn="just"/>
            <a:r>
              <a:rPr lang="ru-RU" sz="2400" dirty="0" smtClean="0"/>
              <a:t>в качестве самостоятельных технологий для освоения понятия, темы, раздела;</a:t>
            </a:r>
          </a:p>
          <a:p>
            <a:pPr algn="just">
              <a:buNone/>
            </a:pPr>
            <a:endParaRPr lang="ru-RU" sz="2400" dirty="0" smtClean="0"/>
          </a:p>
          <a:p>
            <a:pPr algn="just"/>
            <a:r>
              <a:rPr lang="ru-RU" sz="2400" dirty="0" smtClean="0"/>
              <a:t>в качестве урока или его части (введения, объяснения, закрепления, упражнения, контроля);</a:t>
            </a:r>
          </a:p>
          <a:p>
            <a:pPr algn="just">
              <a:buNone/>
            </a:pPr>
            <a:endParaRPr lang="ru-RU" sz="2400" dirty="0" smtClean="0"/>
          </a:p>
          <a:p>
            <a:pPr algn="just"/>
            <a:r>
              <a:rPr lang="ru-RU" sz="2400" dirty="0" smtClean="0"/>
              <a:t>как элементы технологии.</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786874" cy="939784"/>
          </a:xfrm>
        </p:spPr>
        <p:txBody>
          <a:bodyPr>
            <a:noAutofit/>
          </a:bodyPr>
          <a:lstStyle/>
          <a:p>
            <a:r>
              <a:rPr lang="ru-RU" sz="3200" dirty="0" smtClean="0"/>
              <a:t>Игровые технологии в среднем и старшем школьном возрасте.</a:t>
            </a:r>
            <a:br>
              <a:rPr lang="ru-RU" sz="3200" dirty="0" smtClean="0"/>
            </a:br>
            <a:r>
              <a:rPr lang="ru-RU" sz="3200" dirty="0" smtClean="0"/>
              <a:t>Деловые игры</a:t>
            </a:r>
            <a:endParaRPr lang="ru-RU" sz="3200" dirty="0"/>
          </a:p>
        </p:txBody>
      </p:sp>
      <p:sp>
        <p:nvSpPr>
          <p:cNvPr id="3" name="Содержимое 2"/>
          <p:cNvSpPr>
            <a:spLocks noGrp="1"/>
          </p:cNvSpPr>
          <p:nvPr>
            <p:ph idx="1"/>
          </p:nvPr>
        </p:nvSpPr>
        <p:spPr>
          <a:xfrm>
            <a:off x="285720" y="2643182"/>
            <a:ext cx="8229600" cy="4525963"/>
          </a:xfrm>
        </p:spPr>
        <p:txBody>
          <a:bodyPr/>
          <a:lstStyle/>
          <a:p>
            <a:r>
              <a:rPr lang="ru-RU" dirty="0" smtClean="0"/>
              <a:t>Имитационные</a:t>
            </a:r>
          </a:p>
          <a:p>
            <a:r>
              <a:rPr lang="ru-RU" dirty="0" smtClean="0"/>
              <a:t>Операционные</a:t>
            </a:r>
          </a:p>
          <a:p>
            <a:r>
              <a:rPr lang="ru-RU" dirty="0" smtClean="0"/>
              <a:t>Ролевые</a:t>
            </a:r>
          </a:p>
          <a:p>
            <a:r>
              <a:rPr lang="ru-RU" dirty="0" smtClean="0"/>
              <a:t>«Деловой театр»</a:t>
            </a:r>
          </a:p>
          <a:p>
            <a:r>
              <a:rPr lang="ru-RU" dirty="0" smtClean="0"/>
              <a:t>Исполнение ролей</a:t>
            </a:r>
          </a:p>
          <a:p>
            <a:r>
              <a:rPr lang="ru-RU" dirty="0" err="1" smtClean="0"/>
              <a:t>Психодрама</a:t>
            </a:r>
            <a:r>
              <a:rPr lang="ru-RU" dirty="0" smtClean="0"/>
              <a:t> и </a:t>
            </a:r>
            <a:r>
              <a:rPr lang="ru-RU" dirty="0" err="1" smtClean="0"/>
              <a:t>социодрама</a:t>
            </a:r>
            <a:endParaRPr lang="ru-RU" dirty="0" smtClean="0"/>
          </a:p>
        </p:txBody>
      </p:sp>
      <p:pic>
        <p:nvPicPr>
          <p:cNvPr id="1026" name="Picture 2" descr="C:\Program Files\Microsoft Office\MEDIA\CAGCAT10\j0301252.wmf"/>
          <p:cNvPicPr>
            <a:picLocks noChangeAspect="1" noChangeArrowheads="1"/>
          </p:cNvPicPr>
          <p:nvPr/>
        </p:nvPicPr>
        <p:blipFill>
          <a:blip r:embed="rId2" cstate="print"/>
          <a:srcRect/>
          <a:stretch>
            <a:fillRect/>
          </a:stretch>
        </p:blipFill>
        <p:spPr bwMode="auto">
          <a:xfrm>
            <a:off x="5357818" y="3000372"/>
            <a:ext cx="3590385" cy="3071834"/>
          </a:xfrm>
          <a:prstGeom prst="rect">
            <a:avLst/>
          </a:prstGeom>
          <a:noFill/>
        </p:spPr>
      </p:pic>
      <p:sp>
        <p:nvSpPr>
          <p:cNvPr id="5" name="Прямоугольник 4"/>
          <p:cNvSpPr/>
          <p:nvPr/>
        </p:nvSpPr>
        <p:spPr>
          <a:xfrm>
            <a:off x="1500166" y="1857364"/>
            <a:ext cx="5643602" cy="492443"/>
          </a:xfrm>
          <a:prstGeom prst="rect">
            <a:avLst/>
          </a:prstGeom>
        </p:spPr>
        <p:txBody>
          <a:bodyPr wrap="square">
            <a:spAutoFit/>
          </a:bodyPr>
          <a:lstStyle/>
          <a:p>
            <a:pPr algn="ctr"/>
            <a:r>
              <a:rPr lang="ru-RU" sz="2600" b="1" i="1" dirty="0" smtClean="0"/>
              <a:t>Модификация деловых игр</a:t>
            </a:r>
            <a:endParaRPr lang="ru-RU" sz="2600" b="1" i="1"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28662" y="571480"/>
            <a:ext cx="7072362" cy="369332"/>
          </a:xfrm>
          <a:prstGeom prst="rect">
            <a:avLst/>
          </a:prstGeom>
          <a:noFill/>
        </p:spPr>
        <p:txBody>
          <a:bodyPr wrap="square" rtlCol="0">
            <a:spAutoFit/>
          </a:bodyPr>
          <a:lstStyle/>
          <a:p>
            <a:endParaRPr lang="ru-RU" dirty="0"/>
          </a:p>
        </p:txBody>
      </p:sp>
      <p:graphicFrame>
        <p:nvGraphicFramePr>
          <p:cNvPr id="11" name="Содержимое 7"/>
          <p:cNvGraphicFramePr>
            <a:graphicFrameLocks/>
          </p:cNvGraphicFramePr>
          <p:nvPr/>
        </p:nvGraphicFramePr>
        <p:xfrm>
          <a:off x="0" y="-1214470"/>
          <a:ext cx="91440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Рисунок 20" descr="mail-webtreatsetc.png"/>
          <p:cNvPicPr>
            <a:picLocks noChangeAspect="1"/>
          </p:cNvPicPr>
          <p:nvPr/>
        </p:nvPicPr>
        <p:blipFill>
          <a:blip r:embed="rId2" cstate="print"/>
          <a:stretch>
            <a:fillRect/>
          </a:stretch>
        </p:blipFill>
        <p:spPr>
          <a:xfrm>
            <a:off x="0" y="1714488"/>
            <a:ext cx="4617334" cy="3786214"/>
          </a:xfrm>
          <a:prstGeom prst="rect">
            <a:avLst/>
          </a:prstGeom>
        </p:spPr>
      </p:pic>
      <p:sp>
        <p:nvSpPr>
          <p:cNvPr id="2" name="Заголовок 1"/>
          <p:cNvSpPr>
            <a:spLocks noGrp="1"/>
          </p:cNvSpPr>
          <p:nvPr>
            <p:ph type="title"/>
          </p:nvPr>
        </p:nvSpPr>
        <p:spPr>
          <a:xfrm>
            <a:off x="142844" y="142852"/>
            <a:ext cx="8858312" cy="1143008"/>
          </a:xfrm>
        </p:spPr>
        <p:txBody>
          <a:bodyPr>
            <a:noAutofit/>
          </a:bodyPr>
          <a:lstStyle/>
          <a:p>
            <a:r>
              <a:rPr lang="ru-RU" sz="2800" dirty="0" smtClean="0"/>
              <a:t>Примеры использования игр на разных этапах урока</a:t>
            </a:r>
            <a:r>
              <a:rPr lang="ru-RU" sz="2600" dirty="0" smtClean="0"/>
              <a:t/>
            </a:r>
            <a:br>
              <a:rPr lang="ru-RU" sz="2600" dirty="0" smtClean="0"/>
            </a:br>
            <a:r>
              <a:rPr lang="ru-RU" sz="2200" dirty="0" smtClean="0"/>
              <a:t>(введения, закрепления, объяснения, упражнения, контроля)</a:t>
            </a:r>
            <a:endParaRPr lang="ru-RU" sz="2200" dirty="0"/>
          </a:p>
        </p:txBody>
      </p:sp>
      <p:sp>
        <p:nvSpPr>
          <p:cNvPr id="3" name="Содержимое 2"/>
          <p:cNvSpPr>
            <a:spLocks noGrp="1"/>
          </p:cNvSpPr>
          <p:nvPr>
            <p:ph idx="1"/>
          </p:nvPr>
        </p:nvSpPr>
        <p:spPr>
          <a:xfrm>
            <a:off x="500034" y="2000240"/>
            <a:ext cx="8229600" cy="4525963"/>
          </a:xfrm>
        </p:spPr>
        <p:txBody>
          <a:bodyPr>
            <a:normAutofit/>
          </a:bodyPr>
          <a:lstStyle/>
          <a:p>
            <a:pPr algn="ctr">
              <a:buNone/>
            </a:pPr>
            <a:r>
              <a:rPr lang="ru-RU" sz="2800" dirty="0" smtClean="0"/>
              <a:t>Даны два конверта. На конвертах написано:</a:t>
            </a:r>
          </a:p>
          <a:p>
            <a:pPr>
              <a:buNone/>
            </a:pPr>
            <a:endParaRPr lang="ru-RU" sz="2800" dirty="0"/>
          </a:p>
        </p:txBody>
      </p:sp>
      <p:sp>
        <p:nvSpPr>
          <p:cNvPr id="8" name="TextBox 7"/>
          <p:cNvSpPr txBox="1"/>
          <p:nvPr/>
        </p:nvSpPr>
        <p:spPr>
          <a:xfrm>
            <a:off x="1785918" y="1500174"/>
            <a:ext cx="5429288" cy="523220"/>
          </a:xfrm>
          <a:prstGeom prst="rect">
            <a:avLst/>
          </a:prstGeom>
          <a:noFill/>
        </p:spPr>
        <p:txBody>
          <a:bodyPr wrap="square" rtlCol="0">
            <a:spAutoFit/>
          </a:bodyPr>
          <a:lstStyle/>
          <a:p>
            <a:pPr algn="ctr"/>
            <a:r>
              <a:rPr lang="ru-RU" sz="2800" b="1" dirty="0" smtClean="0"/>
              <a:t>Игра «Географическая почта»</a:t>
            </a:r>
            <a:endParaRPr lang="ru-RU" sz="2800" b="1" dirty="0"/>
          </a:p>
        </p:txBody>
      </p:sp>
      <p:pic>
        <p:nvPicPr>
          <p:cNvPr id="17" name="Рисунок 16" descr="mail-webtreatsetc.png"/>
          <p:cNvPicPr>
            <a:picLocks noChangeAspect="1"/>
          </p:cNvPicPr>
          <p:nvPr/>
        </p:nvPicPr>
        <p:blipFill>
          <a:blip r:embed="rId2" cstate="print"/>
          <a:stretch>
            <a:fillRect/>
          </a:stretch>
        </p:blipFill>
        <p:spPr>
          <a:xfrm>
            <a:off x="4214810" y="1714488"/>
            <a:ext cx="4617334" cy="3786214"/>
          </a:xfrm>
          <a:prstGeom prst="rect">
            <a:avLst/>
          </a:prstGeom>
        </p:spPr>
      </p:pic>
      <p:sp>
        <p:nvSpPr>
          <p:cNvPr id="20" name="TextBox 19"/>
          <p:cNvSpPr txBox="1"/>
          <p:nvPr/>
        </p:nvSpPr>
        <p:spPr>
          <a:xfrm>
            <a:off x="1000100" y="4071942"/>
            <a:ext cx="2714644" cy="461665"/>
          </a:xfrm>
          <a:prstGeom prst="rect">
            <a:avLst/>
          </a:prstGeom>
          <a:noFill/>
        </p:spPr>
        <p:txBody>
          <a:bodyPr wrap="square" rtlCol="0">
            <a:spAutoFit/>
          </a:bodyPr>
          <a:lstStyle/>
          <a:p>
            <a:r>
              <a:rPr lang="ru-RU" sz="2400" b="1" dirty="0" smtClean="0"/>
              <a:t>Формы рельефа</a:t>
            </a:r>
          </a:p>
        </p:txBody>
      </p:sp>
      <p:sp>
        <p:nvSpPr>
          <p:cNvPr id="22" name="TextBox 21"/>
          <p:cNvSpPr txBox="1"/>
          <p:nvPr/>
        </p:nvSpPr>
        <p:spPr>
          <a:xfrm>
            <a:off x="5143504" y="4143380"/>
            <a:ext cx="3571900" cy="400110"/>
          </a:xfrm>
          <a:prstGeom prst="rect">
            <a:avLst/>
          </a:prstGeom>
          <a:noFill/>
        </p:spPr>
        <p:txBody>
          <a:bodyPr wrap="square" rtlCol="0">
            <a:spAutoFit/>
          </a:bodyPr>
          <a:lstStyle/>
          <a:p>
            <a:r>
              <a:rPr lang="ru-RU" sz="2000" b="1" dirty="0" smtClean="0"/>
              <a:t>Внутреннее строение</a:t>
            </a:r>
            <a:endParaRPr lang="ru-RU" sz="2000" b="1" dirty="0"/>
          </a:p>
        </p:txBody>
      </p:sp>
      <p:sp>
        <p:nvSpPr>
          <p:cNvPr id="23" name="TextBox 22"/>
          <p:cNvSpPr txBox="1"/>
          <p:nvPr/>
        </p:nvSpPr>
        <p:spPr>
          <a:xfrm>
            <a:off x="214282" y="4786322"/>
            <a:ext cx="8715436" cy="1785104"/>
          </a:xfrm>
          <a:prstGeom prst="rect">
            <a:avLst/>
          </a:prstGeom>
          <a:noFill/>
        </p:spPr>
        <p:txBody>
          <a:bodyPr wrap="square" rtlCol="0">
            <a:spAutoFit/>
          </a:bodyPr>
          <a:lstStyle/>
          <a:p>
            <a:pPr algn="ctr"/>
            <a:r>
              <a:rPr lang="ru-RU" dirty="0" smtClean="0"/>
              <a:t>На карточках даны следующие надписи:</a:t>
            </a:r>
            <a:endParaRPr lang="ru-RU" sz="1200" dirty="0" smtClean="0"/>
          </a:p>
          <a:p>
            <a:pPr algn="ctr"/>
            <a:endParaRPr lang="ru-RU" sz="1000" dirty="0" smtClean="0"/>
          </a:p>
          <a:p>
            <a:pPr algn="just"/>
            <a:r>
              <a:rPr lang="ru-RU" dirty="0" smtClean="0"/>
              <a:t>Платформа, щит, возвышенности, низменности, плита, Урал, Карпаты, складчатый фундамент, осадочный чехол.</a:t>
            </a:r>
          </a:p>
          <a:p>
            <a:pPr algn="just"/>
            <a:endParaRPr lang="ru-RU" sz="1000" dirty="0" smtClean="0"/>
          </a:p>
          <a:p>
            <a:pPr algn="just"/>
            <a:r>
              <a:rPr lang="ru-RU" b="1" dirty="0" smtClean="0"/>
              <a:t>Задача: отобрать  в свой конверт все, что характеризует выбранную тему, главное не ошибиться адресом.</a:t>
            </a: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  «Третий лишний»</a:t>
            </a:r>
            <a:endParaRPr lang="ru-RU" dirty="0"/>
          </a:p>
        </p:txBody>
      </p:sp>
      <p:sp>
        <p:nvSpPr>
          <p:cNvPr id="3" name="Содержимое 2"/>
          <p:cNvSpPr>
            <a:spLocks noGrp="1"/>
          </p:cNvSpPr>
          <p:nvPr>
            <p:ph idx="1"/>
          </p:nvPr>
        </p:nvSpPr>
        <p:spPr>
          <a:xfrm>
            <a:off x="500034" y="1500174"/>
            <a:ext cx="8229600" cy="4929222"/>
          </a:xfrm>
        </p:spPr>
        <p:txBody>
          <a:bodyPr>
            <a:normAutofit/>
          </a:bodyPr>
          <a:lstStyle/>
          <a:p>
            <a:pPr>
              <a:buNone/>
            </a:pPr>
            <a:r>
              <a:rPr lang="ru-RU" sz="2400" b="1" dirty="0" smtClean="0"/>
              <a:t>Задание: определить, какое слово лишнее в цепочке.</a:t>
            </a:r>
          </a:p>
          <a:p>
            <a:pPr algn="ctr">
              <a:buNone/>
            </a:pPr>
            <a:endParaRPr lang="ru-RU" sz="2400" dirty="0" smtClean="0"/>
          </a:p>
          <a:p>
            <a:pPr algn="ctr">
              <a:buNone/>
            </a:pPr>
            <a:r>
              <a:rPr lang="ru-RU" sz="2400" dirty="0" smtClean="0"/>
              <a:t>Например:</a:t>
            </a:r>
          </a:p>
          <a:p>
            <a:pPr>
              <a:buNone/>
            </a:pPr>
            <a:r>
              <a:rPr lang="ru-RU" sz="2800" dirty="0" smtClean="0">
                <a:solidFill>
                  <a:schemeClr val="bg2">
                    <a:lumMod val="50000"/>
                  </a:schemeClr>
                </a:solidFill>
              </a:rPr>
              <a:t>ТАЙМЫР, УРАЛ, КАВКАЗ</a:t>
            </a:r>
          </a:p>
          <a:p>
            <a:pPr>
              <a:buNone/>
            </a:pPr>
            <a:r>
              <a:rPr lang="ru-RU" sz="2800" dirty="0" smtClean="0">
                <a:solidFill>
                  <a:schemeClr val="accent3">
                    <a:lumMod val="75000"/>
                  </a:schemeClr>
                </a:solidFill>
              </a:rPr>
              <a:t>ЦИКЛОН, АНТИЦИКЛОН, ПЛАТФОРМА</a:t>
            </a:r>
          </a:p>
          <a:p>
            <a:pPr>
              <a:buNone/>
            </a:pPr>
            <a:r>
              <a:rPr lang="ru-RU" sz="2800" dirty="0" smtClean="0">
                <a:solidFill>
                  <a:srgbClr val="663300"/>
                </a:solidFill>
              </a:rPr>
              <a:t>КОЛЬСКИЙ, ТАЙМЫР, САЯНЫ</a:t>
            </a:r>
            <a:endParaRPr lang="ru-RU" sz="2800" dirty="0">
              <a:solidFill>
                <a:srgbClr val="663300"/>
              </a:solidFill>
            </a:endParaRPr>
          </a:p>
        </p:txBody>
      </p:sp>
      <p:pic>
        <p:nvPicPr>
          <p:cNvPr id="4" name="Рисунок 3" descr="lupa11.jpg"/>
          <p:cNvPicPr>
            <a:picLocks noChangeAspect="1"/>
          </p:cNvPicPr>
          <p:nvPr/>
        </p:nvPicPr>
        <p:blipFill>
          <a:blip r:embed="rId2" cstate="print"/>
          <a:stretch>
            <a:fillRect/>
          </a:stretch>
        </p:blipFill>
        <p:spPr>
          <a:xfrm>
            <a:off x="6000760" y="3929066"/>
            <a:ext cx="2778145" cy="2500330"/>
          </a:xfrm>
          <a:prstGeom prst="rect">
            <a:avLst/>
          </a:prstGeom>
          <a:ln>
            <a:noFill/>
          </a:ln>
          <a:effectLst>
            <a:softEdge rad="112500"/>
          </a:effectLst>
        </p:spPr>
      </p:pic>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Игра «Знаешь ли ты эту страну?»</a:t>
            </a:r>
            <a:endParaRPr lang="ru-RU" sz="3600" dirty="0"/>
          </a:p>
        </p:txBody>
      </p:sp>
      <p:sp>
        <p:nvSpPr>
          <p:cNvPr id="4" name="Скругленный прямоугольник 3"/>
          <p:cNvSpPr/>
          <p:nvPr/>
        </p:nvSpPr>
        <p:spPr>
          <a:xfrm>
            <a:off x="214282" y="1357298"/>
            <a:ext cx="5072098" cy="3571900"/>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p>
        </p:txBody>
      </p:sp>
      <p:pic>
        <p:nvPicPr>
          <p:cNvPr id="7" name="Содержимое 6" descr="glob18.jpg"/>
          <p:cNvPicPr>
            <a:picLocks noGrp="1" noChangeAspect="1"/>
          </p:cNvPicPr>
          <p:nvPr>
            <p:ph idx="1"/>
          </p:nvPr>
        </p:nvPicPr>
        <p:blipFill>
          <a:blip r:embed="rId2" cstate="print"/>
          <a:stretch>
            <a:fillRect/>
          </a:stretch>
        </p:blipFill>
        <p:spPr>
          <a:xfrm>
            <a:off x="6286512" y="1928802"/>
            <a:ext cx="2444752" cy="2594858"/>
          </a:xfrm>
          <a:prstGeom prst="rect">
            <a:avLst/>
          </a:prstGeom>
          <a:ln>
            <a:noFill/>
          </a:ln>
          <a:effectLst>
            <a:outerShdw blurRad="127000" dist="38100" dir="2700000" algn="ctr">
              <a:srgbClr val="000000">
                <a:alpha val="45000"/>
              </a:srgbClr>
            </a:outerShdw>
            <a:softEdge rad="112500"/>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8" name="TextBox 7"/>
          <p:cNvSpPr txBox="1"/>
          <p:nvPr/>
        </p:nvSpPr>
        <p:spPr>
          <a:xfrm>
            <a:off x="500034" y="1785926"/>
            <a:ext cx="4500594" cy="2585323"/>
          </a:xfrm>
          <a:prstGeom prst="rect">
            <a:avLst/>
          </a:prstGeom>
          <a:noFill/>
        </p:spPr>
        <p:txBody>
          <a:bodyPr wrap="square" rtlCol="0">
            <a:spAutoFit/>
          </a:bodyPr>
          <a:lstStyle/>
          <a:p>
            <a:r>
              <a:rPr lang="ru-RU" dirty="0" smtClean="0"/>
              <a:t>Страна ______________________________________</a:t>
            </a:r>
          </a:p>
          <a:p>
            <a:r>
              <a:rPr lang="ru-RU" dirty="0" smtClean="0"/>
              <a:t>Столица  ___________________________________</a:t>
            </a:r>
          </a:p>
          <a:p>
            <a:r>
              <a:rPr lang="ru-RU" dirty="0" smtClean="0"/>
              <a:t>Денежная единица _______________________</a:t>
            </a:r>
          </a:p>
          <a:p>
            <a:r>
              <a:rPr lang="ru-RU" dirty="0" smtClean="0"/>
              <a:t>Коренные жители ________________________</a:t>
            </a:r>
          </a:p>
          <a:p>
            <a:r>
              <a:rPr lang="ru-RU" dirty="0" smtClean="0"/>
              <a:t>Река(и) _____________________________________</a:t>
            </a:r>
          </a:p>
          <a:p>
            <a:r>
              <a:rPr lang="ru-RU" dirty="0" smtClean="0"/>
              <a:t>Представители растительности _______________________________________________</a:t>
            </a:r>
          </a:p>
          <a:p>
            <a:r>
              <a:rPr lang="ru-RU" dirty="0" smtClean="0"/>
              <a:t>Представители животного мира _______________________________________________</a:t>
            </a:r>
            <a:endParaRPr lang="ru-RU" dirty="0"/>
          </a:p>
        </p:txBody>
      </p:sp>
      <p:sp>
        <p:nvSpPr>
          <p:cNvPr id="9" name="TextBox 8"/>
          <p:cNvSpPr txBox="1"/>
          <p:nvPr/>
        </p:nvSpPr>
        <p:spPr>
          <a:xfrm>
            <a:off x="357158" y="5429264"/>
            <a:ext cx="8572560" cy="954107"/>
          </a:xfrm>
          <a:prstGeom prst="rect">
            <a:avLst/>
          </a:prstGeom>
          <a:noFill/>
        </p:spPr>
        <p:txBody>
          <a:bodyPr wrap="square" rtlCol="0">
            <a:spAutoFit/>
          </a:bodyPr>
          <a:lstStyle/>
          <a:p>
            <a:pPr algn="ctr"/>
            <a:r>
              <a:rPr lang="ru-RU" sz="2800" dirty="0" smtClean="0"/>
              <a:t>(Учитель называет какую-либо страну, ученики на карточках должны ответить на ряд вопросов).</a:t>
            </a:r>
            <a:endParaRPr lang="ru-RU" sz="2800" dirty="0"/>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 «Узнай меня»</a:t>
            </a:r>
            <a:endParaRPr lang="ru-RU" dirty="0"/>
          </a:p>
        </p:txBody>
      </p:sp>
      <p:pic>
        <p:nvPicPr>
          <p:cNvPr id="4" name="Содержимое 3" descr="95214main_pia03388-browse.jpg"/>
          <p:cNvPicPr>
            <a:picLocks noGrp="1" noChangeAspect="1"/>
          </p:cNvPicPr>
          <p:nvPr>
            <p:ph sz="half" idx="1"/>
          </p:nvPr>
        </p:nvPicPr>
        <p:blipFill>
          <a:blip r:embed="rId2" cstate="print"/>
          <a:srcRect t="23676"/>
          <a:stretch>
            <a:fillRect/>
          </a:stretch>
        </p:blipFill>
        <p:spPr>
          <a:xfrm>
            <a:off x="285720" y="2143116"/>
            <a:ext cx="2993902" cy="34543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Содержимое 4"/>
          <p:cNvSpPr>
            <a:spLocks noGrp="1"/>
          </p:cNvSpPr>
          <p:nvPr>
            <p:ph sz="half" idx="2"/>
          </p:nvPr>
        </p:nvSpPr>
        <p:spPr>
          <a:xfrm>
            <a:off x="3071802" y="1714488"/>
            <a:ext cx="5857916" cy="4525963"/>
          </a:xfrm>
        </p:spPr>
        <p:txBody>
          <a:bodyPr/>
          <a:lstStyle/>
          <a:p>
            <a:pPr algn="just">
              <a:buNone/>
            </a:pPr>
            <a:r>
              <a:rPr lang="ru-RU" dirty="0" smtClean="0"/>
              <a:t>	Контурная карта разрезается на кусочки в виде неправильных очертаний, которые раздаются учащимся.</a:t>
            </a:r>
          </a:p>
          <a:p>
            <a:pPr algn="just">
              <a:buNone/>
            </a:pPr>
            <a:endParaRPr lang="ru-RU" b="1" i="1" dirty="0" smtClean="0"/>
          </a:p>
          <a:p>
            <a:pPr algn="ctr">
              <a:buNone/>
            </a:pPr>
            <a:r>
              <a:rPr lang="ru-RU" b="1" i="1" dirty="0" smtClean="0"/>
              <a:t>	Задание: </a:t>
            </a:r>
          </a:p>
          <a:p>
            <a:pPr algn="ctr">
              <a:buNone/>
            </a:pPr>
            <a:r>
              <a:rPr lang="ru-RU" dirty="0" smtClean="0"/>
              <a:t>Узнать указанные объекты.</a:t>
            </a:r>
            <a:endParaRPr lang="ru-RU" dirty="0"/>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Игра «Географическая цепочка»</a:t>
            </a:r>
            <a:endParaRPr lang="ru-RU" sz="3600" dirty="0"/>
          </a:p>
        </p:txBody>
      </p:sp>
      <p:sp>
        <p:nvSpPr>
          <p:cNvPr id="5" name="Содержимое 4"/>
          <p:cNvSpPr>
            <a:spLocks noGrp="1"/>
          </p:cNvSpPr>
          <p:nvPr>
            <p:ph sz="half" idx="1"/>
          </p:nvPr>
        </p:nvSpPr>
        <p:spPr>
          <a:xfrm>
            <a:off x="4500562" y="1500174"/>
            <a:ext cx="4214842" cy="785818"/>
          </a:xfrm>
        </p:spPr>
        <p:txBody>
          <a:bodyPr>
            <a:normAutofit/>
          </a:bodyPr>
          <a:lstStyle/>
          <a:p>
            <a:pPr algn="ctr">
              <a:buNone/>
            </a:pPr>
            <a:r>
              <a:rPr lang="ru-RU" b="1" dirty="0" smtClean="0"/>
              <a:t>Задание:	</a:t>
            </a:r>
            <a:endParaRPr lang="ru-RU" sz="2400" dirty="0"/>
          </a:p>
        </p:txBody>
      </p:sp>
      <p:sp>
        <p:nvSpPr>
          <p:cNvPr id="6" name="Содержимое 5"/>
          <p:cNvSpPr>
            <a:spLocks noGrp="1"/>
          </p:cNvSpPr>
          <p:nvPr>
            <p:ph sz="half" idx="2"/>
          </p:nvPr>
        </p:nvSpPr>
        <p:spPr>
          <a:xfrm>
            <a:off x="4143372" y="2214554"/>
            <a:ext cx="5000628" cy="3714776"/>
          </a:xfrm>
        </p:spPr>
        <p:txBody>
          <a:bodyPr>
            <a:normAutofit/>
          </a:bodyPr>
          <a:lstStyle/>
          <a:p>
            <a:pPr>
              <a:buNone/>
            </a:pPr>
            <a:r>
              <a:rPr lang="ru-RU" dirty="0" smtClean="0"/>
              <a:t>	Указать, к каким объектам (высотам горных систем</a:t>
            </a:r>
          </a:p>
          <a:p>
            <a:pPr>
              <a:buNone/>
            </a:pPr>
            <a:r>
              <a:rPr lang="ru-RU" dirty="0" smtClean="0"/>
              <a:t> 	или глубинам океанов) </a:t>
            </a:r>
          </a:p>
          <a:p>
            <a:pPr>
              <a:buNone/>
            </a:pPr>
            <a:r>
              <a:rPr lang="ru-RU" dirty="0" smtClean="0"/>
              <a:t>	относятся четырехзначные числа: </a:t>
            </a:r>
          </a:p>
          <a:p>
            <a:pPr algn="ctr">
              <a:buNone/>
            </a:pPr>
            <a:r>
              <a:rPr lang="ru-RU" dirty="0" smtClean="0"/>
              <a:t>	8848, 4750, 7495, 5642, 4810, 1895.</a:t>
            </a:r>
            <a:endParaRPr lang="ru-RU" dirty="0"/>
          </a:p>
        </p:txBody>
      </p:sp>
      <p:pic>
        <p:nvPicPr>
          <p:cNvPr id="7" name="Рисунок 6" descr="f_6738049.jpg"/>
          <p:cNvPicPr>
            <a:picLocks noChangeAspect="1"/>
          </p:cNvPicPr>
          <p:nvPr/>
        </p:nvPicPr>
        <p:blipFill>
          <a:blip r:embed="rId2" cstate="print"/>
          <a:stretch>
            <a:fillRect/>
          </a:stretch>
        </p:blipFill>
        <p:spPr>
          <a:xfrm>
            <a:off x="142844" y="2285992"/>
            <a:ext cx="4052484" cy="3429025"/>
          </a:xfrm>
          <a:prstGeom prst="rect">
            <a:avLst/>
          </a:prstGeom>
        </p:spPr>
      </p:pic>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500042"/>
            <a:ext cx="8229600" cy="1143000"/>
          </a:xfrm>
        </p:spPr>
        <p:txBody>
          <a:bodyPr>
            <a:normAutofit fontScale="90000"/>
          </a:bodyPr>
          <a:lstStyle/>
          <a:p>
            <a:r>
              <a:rPr lang="ru-RU" dirty="0" smtClean="0"/>
              <a:t/>
            </a:r>
            <a:br>
              <a:rPr lang="ru-RU" dirty="0" smtClean="0"/>
            </a:br>
            <a:r>
              <a:rPr lang="ru-RU" dirty="0" smtClean="0"/>
              <a:t/>
            </a:r>
            <a:br>
              <a:rPr lang="ru-RU" dirty="0" smtClean="0"/>
            </a:br>
            <a:r>
              <a:rPr lang="ru-RU" sz="6000" dirty="0" smtClean="0"/>
              <a:t>Игра в названия</a:t>
            </a:r>
            <a:r>
              <a:rPr lang="ru-RU" dirty="0" smtClean="0"/>
              <a:t/>
            </a:r>
            <a:br>
              <a:rPr lang="ru-RU" dirty="0" smtClean="0"/>
            </a:br>
            <a:r>
              <a:rPr lang="ru-RU" b="0" dirty="0" smtClean="0">
                <a:effectLst>
                  <a:outerShdw blurRad="38100" dist="38100" dir="2700000" algn="tl">
                    <a:srgbClr val="000000">
                      <a:alpha val="43137"/>
                    </a:srgbClr>
                  </a:outerShdw>
                </a:effectLst>
              </a:rPr>
              <a:t/>
            </a:r>
            <a:br>
              <a:rPr lang="ru-RU" b="0" dirty="0" smtClean="0">
                <a:effectLst>
                  <a:outerShdw blurRad="38100" dist="38100" dir="2700000" algn="tl">
                    <a:srgbClr val="000000">
                      <a:alpha val="43137"/>
                    </a:srgbClr>
                  </a:outerShdw>
                </a:effectLst>
              </a:rPr>
            </a:br>
            <a:r>
              <a:rPr lang="ru-RU" b="0" dirty="0" smtClean="0">
                <a:effectLst>
                  <a:outerShdw blurRad="38100" dist="38100" dir="2700000" algn="tl">
                    <a:srgbClr val="000000">
                      <a:alpha val="43137"/>
                    </a:srgbClr>
                  </a:outerShdw>
                </a:effectLst>
              </a:rPr>
              <a:t/>
            </a:r>
            <a:br>
              <a:rPr lang="ru-RU" b="0" dirty="0" smtClean="0">
                <a:effectLst>
                  <a:outerShdw blurRad="38100" dist="38100" dir="2700000" algn="tl">
                    <a:srgbClr val="000000">
                      <a:alpha val="43137"/>
                    </a:srgbClr>
                  </a:outerShdw>
                </a:effectLst>
              </a:rPr>
            </a:br>
            <a:endParaRPr lang="ru-RU" b="0" dirty="0">
              <a:effectLst>
                <a:outerShdw blurRad="38100" dist="38100" dir="2700000" algn="tl">
                  <a:srgbClr val="000000">
                    <a:alpha val="43137"/>
                  </a:srgbClr>
                </a:outerShdw>
              </a:effectLst>
            </a:endParaRPr>
          </a:p>
        </p:txBody>
      </p:sp>
      <p:sp>
        <p:nvSpPr>
          <p:cNvPr id="6" name="Содержимое 5"/>
          <p:cNvSpPr>
            <a:spLocks noGrp="1"/>
          </p:cNvSpPr>
          <p:nvPr>
            <p:ph sz="half" idx="1"/>
          </p:nvPr>
        </p:nvSpPr>
        <p:spPr>
          <a:xfrm>
            <a:off x="0" y="1714488"/>
            <a:ext cx="4714876" cy="5500726"/>
          </a:xfrm>
        </p:spPr>
        <p:txBody>
          <a:bodyPr>
            <a:normAutofit fontScale="40000" lnSpcReduction="20000"/>
          </a:bodyPr>
          <a:lstStyle/>
          <a:p>
            <a:pPr algn="just">
              <a:lnSpc>
                <a:spcPct val="170000"/>
              </a:lnSpc>
              <a:buNone/>
            </a:pPr>
            <a:r>
              <a:rPr lang="ru-RU" sz="2000" dirty="0" smtClean="0"/>
              <a:t>	</a:t>
            </a:r>
          </a:p>
          <a:p>
            <a:pPr>
              <a:lnSpc>
                <a:spcPct val="120000"/>
              </a:lnSpc>
              <a:buNone/>
            </a:pPr>
            <a:r>
              <a:rPr lang="ru-RU" sz="2000" dirty="0" smtClean="0"/>
              <a:t>	</a:t>
            </a:r>
            <a:r>
              <a:rPr lang="ru-RU" sz="5500" dirty="0" smtClean="0"/>
              <a:t>От каждого ряда выбирается один представитель. Все трое получают по листку бумаги, на котором каждый должен написать  как можно больше географических названий, упоминающихся на данном уроке. Побеждает тот ученик, который правильно запомнит больше географических названий. </a:t>
            </a:r>
            <a:endParaRPr lang="ru-RU" sz="5500" dirty="0"/>
          </a:p>
        </p:txBody>
      </p:sp>
      <p:pic>
        <p:nvPicPr>
          <p:cNvPr id="7" name="Рисунок 6" descr="202.ht1[1].gif"/>
          <p:cNvPicPr>
            <a:picLocks noChangeAspect="1"/>
          </p:cNvPicPr>
          <p:nvPr/>
        </p:nvPicPr>
        <p:blipFill>
          <a:blip r:embed="rId2" cstate="print"/>
          <a:stretch>
            <a:fillRect/>
          </a:stretch>
        </p:blipFill>
        <p:spPr>
          <a:xfrm>
            <a:off x="4399449" y="2071678"/>
            <a:ext cx="4744551" cy="3786214"/>
          </a:xfrm>
          <a:prstGeom prst="rect">
            <a:avLst/>
          </a:prstGeom>
        </p:spPr>
      </p:pic>
      <p:sp>
        <p:nvSpPr>
          <p:cNvPr id="10" name="TextBox 9"/>
          <p:cNvSpPr txBox="1"/>
          <p:nvPr/>
        </p:nvSpPr>
        <p:spPr>
          <a:xfrm>
            <a:off x="1357290" y="1428736"/>
            <a:ext cx="6215106" cy="369332"/>
          </a:xfrm>
          <a:prstGeom prst="rect">
            <a:avLst/>
          </a:prstGeom>
          <a:noFill/>
        </p:spPr>
        <p:txBody>
          <a:bodyPr wrap="square" rtlCol="0">
            <a:spAutoFit/>
          </a:bodyPr>
          <a:lstStyle/>
          <a:p>
            <a:pPr algn="ctr">
              <a:buNone/>
            </a:pPr>
            <a:r>
              <a:rPr lang="ru-RU" dirty="0" smtClean="0"/>
              <a:t>Игра проводится в конце урока (за 5-7 минут)</a:t>
            </a: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Классификация педагогических игр</a:t>
            </a:r>
            <a:endParaRPr lang="ru-RU" sz="3200" dirty="0"/>
          </a:p>
        </p:txBody>
      </p:sp>
      <p:graphicFrame>
        <p:nvGraphicFramePr>
          <p:cNvPr id="8" name="Содержимое 7"/>
          <p:cNvGraphicFramePr>
            <a:graphicFrameLocks noGrp="1"/>
          </p:cNvGraphicFramePr>
          <p:nvPr>
            <p:ph idx="1"/>
          </p:nvPr>
        </p:nvGraphicFramePr>
        <p:xfrm>
          <a:off x="428596" y="1357298"/>
          <a:ext cx="821537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Игра «Что такое? Кто такой?»</a:t>
            </a:r>
            <a:endParaRPr lang="ru-RU" dirty="0"/>
          </a:p>
        </p:txBody>
      </p:sp>
      <p:sp>
        <p:nvSpPr>
          <p:cNvPr id="6" name="Содержимое 5"/>
          <p:cNvSpPr>
            <a:spLocks noGrp="1"/>
          </p:cNvSpPr>
          <p:nvPr>
            <p:ph idx="1"/>
          </p:nvPr>
        </p:nvSpPr>
        <p:spPr>
          <a:xfrm>
            <a:off x="0" y="2214554"/>
            <a:ext cx="9144000" cy="4643446"/>
          </a:xfrm>
        </p:spPr>
        <p:txBody>
          <a:bodyPr>
            <a:normAutofit/>
          </a:bodyPr>
          <a:lstStyle/>
          <a:p>
            <a:pPr>
              <a:buNone/>
            </a:pPr>
            <a:r>
              <a:rPr lang="ru-RU" sz="2400" dirty="0" smtClean="0"/>
              <a:t>	</a:t>
            </a:r>
            <a:r>
              <a:rPr lang="ru-RU" sz="2000" dirty="0" smtClean="0"/>
              <a:t>Учащимся предлагаются карточки с надписанными на них названиями различных географических терминов, понятий, объектов.</a:t>
            </a:r>
          </a:p>
          <a:p>
            <a:pPr>
              <a:buNone/>
            </a:pPr>
            <a:r>
              <a:rPr lang="ru-RU" sz="2000" dirty="0" smtClean="0"/>
              <a:t>	Задача играющих – дать подробное объяснение значениям этих слов.</a:t>
            </a:r>
          </a:p>
          <a:p>
            <a:pPr>
              <a:buNone/>
            </a:pPr>
            <a:endParaRPr lang="ru-RU" sz="2000" dirty="0"/>
          </a:p>
        </p:txBody>
      </p:sp>
      <p:sp>
        <p:nvSpPr>
          <p:cNvPr id="7" name="TextBox 6"/>
          <p:cNvSpPr txBox="1"/>
          <p:nvPr/>
        </p:nvSpPr>
        <p:spPr>
          <a:xfrm>
            <a:off x="0" y="1357298"/>
            <a:ext cx="9144000" cy="707886"/>
          </a:xfrm>
          <a:prstGeom prst="rect">
            <a:avLst/>
          </a:prstGeom>
          <a:noFill/>
        </p:spPr>
        <p:txBody>
          <a:bodyPr wrap="square" rtlCol="0">
            <a:spAutoFit/>
          </a:bodyPr>
          <a:lstStyle/>
          <a:p>
            <a:pPr algn="ctr">
              <a:buNone/>
            </a:pPr>
            <a:r>
              <a:rPr lang="ru-RU" sz="2000" dirty="0" smtClean="0"/>
              <a:t>Игра проводится на этапе контроля, после изучения какой-либо темы. </a:t>
            </a:r>
          </a:p>
          <a:p>
            <a:pPr algn="ctr">
              <a:buNone/>
            </a:pPr>
            <a:r>
              <a:rPr lang="ru-RU" sz="2000" dirty="0" smtClean="0"/>
              <a:t>(Например, по теме «Африка»)</a:t>
            </a:r>
            <a:endParaRPr lang="ru-RU" sz="2000" dirty="0"/>
          </a:p>
        </p:txBody>
      </p:sp>
      <p:sp>
        <p:nvSpPr>
          <p:cNvPr id="8" name="Скругленный прямоугольник 7"/>
          <p:cNvSpPr/>
          <p:nvPr/>
        </p:nvSpPr>
        <p:spPr>
          <a:xfrm>
            <a:off x="500034" y="3500438"/>
            <a:ext cx="2143140" cy="2357454"/>
          </a:xfrm>
          <a:prstGeom prst="roundRect">
            <a:avLst/>
          </a:prstGeom>
          <a:ln>
            <a:solidFill>
              <a:schemeClr val="bg1">
                <a:lumMod val="75000"/>
              </a:schemeClr>
            </a:solidFill>
          </a:ln>
        </p:spPr>
        <p:style>
          <a:lnRef idx="1">
            <a:schemeClr val="accent4"/>
          </a:lnRef>
          <a:fillRef idx="1003">
            <a:schemeClr val="lt1"/>
          </a:fillRef>
          <a:effectRef idx="1">
            <a:schemeClr val="accent4"/>
          </a:effectRef>
          <a:fontRef idx="minor">
            <a:schemeClr val="dk1"/>
          </a:fontRef>
        </p:style>
        <p:txBody>
          <a:bodyPr rtlCol="0" anchor="ctr"/>
          <a:lstStyle/>
          <a:p>
            <a:pPr algn="ctr"/>
            <a:endParaRPr lang="ru-RU" dirty="0"/>
          </a:p>
        </p:txBody>
      </p:sp>
      <p:sp>
        <p:nvSpPr>
          <p:cNvPr id="12" name="TextBox 11"/>
          <p:cNvSpPr txBox="1"/>
          <p:nvPr/>
        </p:nvSpPr>
        <p:spPr>
          <a:xfrm>
            <a:off x="642910" y="3714752"/>
            <a:ext cx="1857388" cy="2031325"/>
          </a:xfrm>
          <a:prstGeom prst="rect">
            <a:avLst/>
          </a:prstGeom>
          <a:noFill/>
        </p:spPr>
        <p:txBody>
          <a:bodyPr wrap="square" rtlCol="0">
            <a:spAutoFit/>
          </a:bodyPr>
          <a:lstStyle/>
          <a:p>
            <a:pPr algn="ctr"/>
            <a:r>
              <a:rPr lang="ru-RU" b="1" dirty="0" smtClean="0"/>
              <a:t>Карточка №1</a:t>
            </a:r>
          </a:p>
          <a:p>
            <a:pPr>
              <a:lnSpc>
                <a:spcPct val="150000"/>
              </a:lnSpc>
            </a:pPr>
            <a:r>
              <a:rPr lang="ru-RU" dirty="0" smtClean="0"/>
              <a:t>Сахара</a:t>
            </a:r>
          </a:p>
          <a:p>
            <a:pPr>
              <a:lnSpc>
                <a:spcPct val="150000"/>
              </a:lnSpc>
            </a:pPr>
            <a:r>
              <a:rPr lang="ru-RU" dirty="0" smtClean="0"/>
              <a:t>Килиманджаро</a:t>
            </a:r>
          </a:p>
          <a:p>
            <a:pPr>
              <a:lnSpc>
                <a:spcPct val="150000"/>
              </a:lnSpc>
            </a:pPr>
            <a:r>
              <a:rPr lang="ru-RU" dirty="0" smtClean="0"/>
              <a:t>Туареги</a:t>
            </a:r>
          </a:p>
          <a:p>
            <a:pPr>
              <a:lnSpc>
                <a:spcPct val="150000"/>
              </a:lnSpc>
            </a:pPr>
            <a:r>
              <a:rPr lang="ru-RU" dirty="0" smtClean="0"/>
              <a:t>Замбези</a:t>
            </a:r>
          </a:p>
        </p:txBody>
      </p:sp>
      <p:sp>
        <p:nvSpPr>
          <p:cNvPr id="17" name="TextBox 16"/>
          <p:cNvSpPr txBox="1"/>
          <p:nvPr/>
        </p:nvSpPr>
        <p:spPr>
          <a:xfrm>
            <a:off x="500034" y="6072206"/>
            <a:ext cx="8215370" cy="369332"/>
          </a:xfrm>
          <a:prstGeom prst="rect">
            <a:avLst/>
          </a:prstGeom>
          <a:noFill/>
        </p:spPr>
        <p:txBody>
          <a:bodyPr wrap="square" rtlCol="0">
            <a:spAutoFit/>
          </a:bodyPr>
          <a:lstStyle/>
          <a:p>
            <a:r>
              <a:rPr lang="ru-RU" dirty="0" smtClean="0"/>
              <a:t>Игру можно проводить в групповой или индивидуальной форме</a:t>
            </a:r>
            <a:endParaRPr lang="ru-RU" dirty="0"/>
          </a:p>
        </p:txBody>
      </p:sp>
      <p:sp>
        <p:nvSpPr>
          <p:cNvPr id="21" name="Скругленный прямоугольник 20"/>
          <p:cNvSpPr/>
          <p:nvPr/>
        </p:nvSpPr>
        <p:spPr>
          <a:xfrm>
            <a:off x="3357554" y="3500438"/>
            <a:ext cx="2143140" cy="2357454"/>
          </a:xfrm>
          <a:prstGeom prst="roundRect">
            <a:avLst/>
          </a:prstGeom>
          <a:ln>
            <a:solidFill>
              <a:schemeClr val="bg1">
                <a:lumMod val="75000"/>
              </a:schemeClr>
            </a:solidFill>
          </a:ln>
        </p:spPr>
        <p:style>
          <a:lnRef idx="1">
            <a:schemeClr val="accent4"/>
          </a:lnRef>
          <a:fillRef idx="1003">
            <a:schemeClr val="lt1"/>
          </a:fillRef>
          <a:effectRef idx="1">
            <a:schemeClr val="accent4"/>
          </a:effectRef>
          <a:fontRef idx="minor">
            <a:schemeClr val="dk1"/>
          </a:fontRef>
        </p:style>
        <p:txBody>
          <a:bodyPr rtlCol="0" anchor="ctr"/>
          <a:lstStyle/>
          <a:p>
            <a:pPr algn="ctr"/>
            <a:r>
              <a:rPr lang="ru-RU" b="1" dirty="0" smtClean="0"/>
              <a:t>Карточка №2</a:t>
            </a:r>
          </a:p>
          <a:p>
            <a:pPr>
              <a:lnSpc>
                <a:spcPct val="150000"/>
              </a:lnSpc>
            </a:pPr>
            <a:r>
              <a:rPr lang="ru-RU" dirty="0" smtClean="0"/>
              <a:t>Лиана</a:t>
            </a:r>
          </a:p>
          <a:p>
            <a:pPr>
              <a:lnSpc>
                <a:spcPct val="150000"/>
              </a:lnSpc>
            </a:pPr>
            <a:r>
              <a:rPr lang="ru-RU" dirty="0" smtClean="0"/>
              <a:t>Пигмеи</a:t>
            </a:r>
          </a:p>
          <a:p>
            <a:pPr>
              <a:lnSpc>
                <a:spcPct val="150000"/>
              </a:lnSpc>
            </a:pPr>
            <a:r>
              <a:rPr lang="ru-RU" dirty="0" smtClean="0"/>
              <a:t>Кения</a:t>
            </a:r>
          </a:p>
          <a:p>
            <a:pPr>
              <a:lnSpc>
                <a:spcPct val="150000"/>
              </a:lnSpc>
            </a:pPr>
            <a:r>
              <a:rPr lang="ru-RU" dirty="0" smtClean="0"/>
              <a:t>Вельвичия</a:t>
            </a:r>
          </a:p>
        </p:txBody>
      </p:sp>
      <p:sp>
        <p:nvSpPr>
          <p:cNvPr id="22" name="Скругленный прямоугольник 21"/>
          <p:cNvSpPr/>
          <p:nvPr/>
        </p:nvSpPr>
        <p:spPr>
          <a:xfrm>
            <a:off x="6286512" y="3500438"/>
            <a:ext cx="2143140" cy="2357454"/>
          </a:xfrm>
          <a:prstGeom prst="roundRect">
            <a:avLst/>
          </a:prstGeom>
          <a:ln>
            <a:solidFill>
              <a:schemeClr val="bg1">
                <a:lumMod val="75000"/>
              </a:schemeClr>
            </a:solidFill>
          </a:ln>
        </p:spPr>
        <p:style>
          <a:lnRef idx="1">
            <a:schemeClr val="accent4"/>
          </a:lnRef>
          <a:fillRef idx="1003">
            <a:schemeClr val="lt1"/>
          </a:fillRef>
          <a:effectRef idx="1">
            <a:schemeClr val="accent4"/>
          </a:effectRef>
          <a:fontRef idx="minor">
            <a:schemeClr val="dk1"/>
          </a:fontRef>
        </p:style>
        <p:txBody>
          <a:bodyPr rtlCol="0" anchor="ctr"/>
          <a:lstStyle/>
          <a:p>
            <a:pPr algn="ctr"/>
            <a:r>
              <a:rPr lang="ru-RU" b="1" dirty="0" smtClean="0"/>
              <a:t>Карточка №3</a:t>
            </a:r>
          </a:p>
          <a:p>
            <a:pPr>
              <a:lnSpc>
                <a:spcPct val="150000"/>
              </a:lnSpc>
            </a:pPr>
            <a:r>
              <a:rPr lang="ru-RU" dirty="0" smtClean="0"/>
              <a:t>Оазис</a:t>
            </a:r>
          </a:p>
          <a:p>
            <a:pPr>
              <a:lnSpc>
                <a:spcPct val="150000"/>
              </a:lnSpc>
            </a:pPr>
            <a:r>
              <a:rPr lang="ru-RU" dirty="0" smtClean="0"/>
              <a:t>Калахари</a:t>
            </a:r>
          </a:p>
          <a:p>
            <a:pPr>
              <a:lnSpc>
                <a:spcPct val="150000"/>
              </a:lnSpc>
            </a:pPr>
            <a:r>
              <a:rPr lang="ru-RU" dirty="0" smtClean="0"/>
              <a:t>Самум</a:t>
            </a:r>
          </a:p>
          <a:p>
            <a:pPr>
              <a:lnSpc>
                <a:spcPct val="150000"/>
              </a:lnSpc>
            </a:pPr>
            <a:r>
              <a:rPr lang="ru-RU" dirty="0" smtClean="0"/>
              <a:t>Баобаб</a:t>
            </a:r>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0" y="1357298"/>
            <a:ext cx="9144000" cy="4929222"/>
          </a:xfrm>
        </p:spPr>
        <p:txBody>
          <a:bodyPr>
            <a:normAutofit/>
          </a:bodyPr>
          <a:lstStyle/>
          <a:p>
            <a:pPr algn="just">
              <a:buNone/>
            </a:pPr>
            <a:r>
              <a:rPr lang="ru-RU" dirty="0" smtClean="0"/>
              <a:t>	</a:t>
            </a:r>
            <a:r>
              <a:rPr lang="ru-RU" sz="2600" dirty="0" smtClean="0"/>
              <a:t>Учитель предлагает ученику внимательно посмотреть на определенный участок карты.</a:t>
            </a:r>
          </a:p>
          <a:p>
            <a:pPr algn="just">
              <a:buNone/>
            </a:pPr>
            <a:r>
              <a:rPr lang="ru-RU" sz="2600" dirty="0" smtClean="0"/>
              <a:t>	Потом ученик поворачивается к карте спиной. </a:t>
            </a:r>
          </a:p>
          <a:p>
            <a:pPr algn="just">
              <a:buNone/>
            </a:pPr>
            <a:r>
              <a:rPr lang="ru-RU" sz="2600" dirty="0" smtClean="0"/>
              <a:t>	Учитель называет </a:t>
            </a:r>
          </a:p>
          <a:p>
            <a:pPr algn="just">
              <a:buNone/>
            </a:pPr>
            <a:r>
              <a:rPr lang="ru-RU" sz="2600" dirty="0" smtClean="0"/>
              <a:t>	начальную и конечную </a:t>
            </a:r>
          </a:p>
          <a:p>
            <a:pPr algn="just">
              <a:buNone/>
            </a:pPr>
            <a:r>
              <a:rPr lang="ru-RU" sz="2600" dirty="0" smtClean="0"/>
              <a:t>	точку маршрута, а ученик </a:t>
            </a:r>
            <a:endParaRPr lang="ru-RU" sz="2600" b="1" dirty="0" smtClean="0"/>
          </a:p>
          <a:p>
            <a:pPr algn="just">
              <a:buNone/>
            </a:pPr>
            <a:r>
              <a:rPr lang="ru-RU" sz="2600" b="1" dirty="0" smtClean="0"/>
              <a:t>	</a:t>
            </a:r>
            <a:r>
              <a:rPr lang="ru-RU" sz="2600" dirty="0" smtClean="0"/>
              <a:t>должен по памяти </a:t>
            </a:r>
          </a:p>
          <a:p>
            <a:pPr algn="just">
              <a:buNone/>
            </a:pPr>
            <a:r>
              <a:rPr lang="ru-RU" sz="2600" dirty="0" smtClean="0"/>
              <a:t>	перечислить </a:t>
            </a:r>
          </a:p>
          <a:p>
            <a:pPr algn="just">
              <a:buNone/>
            </a:pPr>
            <a:r>
              <a:rPr lang="ru-RU" sz="2600" dirty="0" smtClean="0"/>
              <a:t>	географические объекты, </a:t>
            </a:r>
          </a:p>
          <a:p>
            <a:pPr algn="just">
              <a:buNone/>
            </a:pPr>
            <a:r>
              <a:rPr lang="ru-RU" sz="2600" dirty="0" smtClean="0"/>
              <a:t>	через которые проходит  заданный маршрут.</a:t>
            </a:r>
            <a:endParaRPr lang="ru-RU" sz="2600" dirty="0"/>
          </a:p>
        </p:txBody>
      </p:sp>
      <p:pic>
        <p:nvPicPr>
          <p:cNvPr id="11" name="Рисунок 10" descr="teacher.jpg"/>
          <p:cNvPicPr>
            <a:picLocks noChangeAspect="1"/>
          </p:cNvPicPr>
          <p:nvPr/>
        </p:nvPicPr>
        <p:blipFill>
          <a:blip r:embed="rId2" cstate="print"/>
          <a:stretch>
            <a:fillRect/>
          </a:stretch>
        </p:blipFill>
        <p:spPr>
          <a:xfrm>
            <a:off x="4929190" y="2786058"/>
            <a:ext cx="3786214" cy="2839661"/>
          </a:xfrm>
          <a:prstGeom prst="rect">
            <a:avLst/>
          </a:prstGeom>
        </p:spPr>
      </p:pic>
      <p:sp>
        <p:nvSpPr>
          <p:cNvPr id="7" name="Заголовок 6"/>
          <p:cNvSpPr>
            <a:spLocks noGrp="1"/>
          </p:cNvSpPr>
          <p:nvPr>
            <p:ph type="title"/>
          </p:nvPr>
        </p:nvSpPr>
        <p:spPr/>
        <p:txBody>
          <a:bodyPr/>
          <a:lstStyle/>
          <a:p>
            <a:r>
              <a:rPr lang="ru-RU" dirty="0" smtClean="0"/>
              <a:t>Игра «Наблюдатель»</a:t>
            </a:r>
            <a:endParaRPr lang="ru-RU" dirty="0"/>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Содержимое 2"/>
          <p:cNvSpPr>
            <a:spLocks noGrp="1"/>
          </p:cNvSpPr>
          <p:nvPr>
            <p:ph idx="1"/>
          </p:nvPr>
        </p:nvSpPr>
        <p:spPr/>
        <p:txBody>
          <a:bodyPr>
            <a:normAutofit/>
          </a:bodyPr>
          <a:lstStyle/>
          <a:p>
            <a:pPr marL="514350" indent="-514350">
              <a:buNone/>
            </a:pPr>
            <a:r>
              <a:rPr lang="ru-RU" sz="2000" dirty="0" smtClean="0"/>
              <a:t>1.	Г. К. </a:t>
            </a:r>
            <a:r>
              <a:rPr lang="ru-RU" sz="2000" dirty="0" err="1" smtClean="0"/>
              <a:t>Селевко</a:t>
            </a:r>
            <a:r>
              <a:rPr lang="ru-RU" sz="2000" dirty="0" smtClean="0"/>
              <a:t>. Современные образовательные технологии. – Москва: Народное образование,  1998.</a:t>
            </a:r>
          </a:p>
          <a:p>
            <a:pPr marL="514350" indent="-514350">
              <a:buNone/>
            </a:pPr>
            <a:endParaRPr lang="ru-RU" sz="2000" dirty="0" smtClean="0"/>
          </a:p>
          <a:p>
            <a:pPr marL="514350" indent="-514350">
              <a:buNone/>
            </a:pPr>
            <a:r>
              <a:rPr lang="ru-RU" sz="2000" dirty="0" smtClean="0"/>
              <a:t>2.	Н. Н. Зинченко, Л. А. </a:t>
            </a:r>
            <a:r>
              <a:rPr lang="ru-RU" sz="2000" dirty="0" err="1" smtClean="0"/>
              <a:t>Звонцова</a:t>
            </a:r>
            <a:r>
              <a:rPr lang="ru-RU" sz="2000" dirty="0" smtClean="0"/>
              <a:t>. Активные формы обучения: нескучные уроки, интернет викторины. – Волгоград: Учитель, 2011.</a:t>
            </a:r>
          </a:p>
          <a:p>
            <a:pPr marL="514350" indent="-514350">
              <a:buNone/>
            </a:pPr>
            <a:endParaRPr lang="ru-RU" sz="2000" dirty="0" smtClean="0"/>
          </a:p>
          <a:p>
            <a:pPr marL="514350" indent="-514350">
              <a:buNone/>
            </a:pPr>
            <a:r>
              <a:rPr lang="ru-RU" sz="2000" dirty="0" smtClean="0"/>
              <a:t>3.	А. С. Емельянов. 300 вопросов и ответов по странам и континентам. – Ярославль: Академия развития, 1997.</a:t>
            </a:r>
            <a:endParaRPr lang="ru-RU" sz="2000"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Классификация педагогических игр</a:t>
            </a:r>
            <a:endParaRPr lang="ru-RU" sz="3200" dirty="0"/>
          </a:p>
        </p:txBody>
      </p:sp>
      <p:graphicFrame>
        <p:nvGraphicFramePr>
          <p:cNvPr id="8" name="Содержимое 7"/>
          <p:cNvGraphicFramePr>
            <a:graphicFrameLocks noGrp="1"/>
          </p:cNvGraphicFramePr>
          <p:nvPr>
            <p:ph idx="1"/>
          </p:nvPr>
        </p:nvGraphicFramePr>
        <p:xfrm>
          <a:off x="142844" y="1285860"/>
          <a:ext cx="857256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Классификация педагогических игр</a:t>
            </a:r>
            <a:endParaRPr lang="ru-RU" sz="3200" dirty="0"/>
          </a:p>
        </p:txBody>
      </p:sp>
      <p:graphicFrame>
        <p:nvGraphicFramePr>
          <p:cNvPr id="8" name="Содержимое 7"/>
          <p:cNvGraphicFramePr>
            <a:graphicFrameLocks noGrp="1"/>
          </p:cNvGraphicFramePr>
          <p:nvPr>
            <p:ph idx="1"/>
          </p:nvPr>
        </p:nvGraphicFramePr>
        <p:xfrm>
          <a:off x="428596" y="1357298"/>
          <a:ext cx="821537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Классификация педагогических игр</a:t>
            </a:r>
            <a:endParaRPr lang="ru-RU" sz="3200" dirty="0"/>
          </a:p>
        </p:txBody>
      </p:sp>
      <p:graphicFrame>
        <p:nvGraphicFramePr>
          <p:cNvPr id="8" name="Содержимое 7"/>
          <p:cNvGraphicFramePr>
            <a:graphicFrameLocks noGrp="1"/>
          </p:cNvGraphicFramePr>
          <p:nvPr>
            <p:ph idx="1"/>
          </p:nvPr>
        </p:nvGraphicFramePr>
        <p:xfrm>
          <a:off x="142844" y="1285860"/>
          <a:ext cx="857256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Autofit/>
          </a:bodyPr>
          <a:lstStyle/>
          <a:p>
            <a:r>
              <a:rPr lang="ru-RU" sz="3200" dirty="0" smtClean="0"/>
              <a:t>Классификация педагогических игр</a:t>
            </a:r>
            <a:endParaRPr lang="ru-RU" sz="3200" dirty="0"/>
          </a:p>
        </p:txBody>
      </p:sp>
      <p:graphicFrame>
        <p:nvGraphicFramePr>
          <p:cNvPr id="8" name="Содержимое 7"/>
          <p:cNvGraphicFramePr>
            <a:graphicFrameLocks noGrp="1"/>
          </p:cNvGraphicFramePr>
          <p:nvPr>
            <p:ph idx="1"/>
          </p:nvPr>
        </p:nvGraphicFramePr>
        <p:xfrm>
          <a:off x="285720" y="1785902"/>
          <a:ext cx="857256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descr="6335793-tourist-with-a-compass-in-hand.jpg"/>
          <p:cNvPicPr>
            <a:picLocks noChangeAspect="1"/>
          </p:cNvPicPr>
          <p:nvPr/>
        </p:nvPicPr>
        <p:blipFill>
          <a:blip r:embed="rId7" cstate="print"/>
          <a:stretch>
            <a:fillRect/>
          </a:stretch>
        </p:blipFill>
        <p:spPr>
          <a:xfrm>
            <a:off x="642910" y="1285860"/>
            <a:ext cx="1645115" cy="22145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descr="ychengoda.jpg"/>
          <p:cNvPicPr>
            <a:picLocks noChangeAspect="1"/>
          </p:cNvPicPr>
          <p:nvPr/>
        </p:nvPicPr>
        <p:blipFill>
          <a:blip r:embed="rId2" cstate="print"/>
          <a:stretch>
            <a:fillRect/>
          </a:stretch>
        </p:blipFill>
        <p:spPr>
          <a:xfrm>
            <a:off x="6286512" y="2357430"/>
            <a:ext cx="2224115" cy="2357454"/>
          </a:xfrm>
          <a:prstGeom prst="rect">
            <a:avLst/>
          </a:prstGeom>
          <a:effectLst>
            <a:innerShdw blurRad="114300">
              <a:prstClr val="black"/>
            </a:innerShdw>
          </a:effectLst>
        </p:spPr>
      </p:pic>
      <p:sp>
        <p:nvSpPr>
          <p:cNvPr id="7" name="Текст 6"/>
          <p:cNvSpPr>
            <a:spLocks noGrp="1"/>
          </p:cNvSpPr>
          <p:nvPr>
            <p:ph type="body" sz="quarter" idx="3"/>
          </p:nvPr>
        </p:nvSpPr>
        <p:spPr>
          <a:xfrm>
            <a:off x="5715008" y="1500174"/>
            <a:ext cx="3214710" cy="642942"/>
          </a:xfrm>
        </p:spPr>
        <p:txBody>
          <a:bodyPr>
            <a:noAutofit/>
          </a:bodyPr>
          <a:lstStyle/>
          <a:p>
            <a:r>
              <a:rPr lang="ru-RU" i="1" dirty="0" smtClean="0"/>
              <a:t>Коммуникативная</a:t>
            </a:r>
            <a:endParaRPr lang="ru-RU" i="1" dirty="0"/>
          </a:p>
        </p:txBody>
      </p:sp>
      <p:sp>
        <p:nvSpPr>
          <p:cNvPr id="4" name="Заголовок 3"/>
          <p:cNvSpPr>
            <a:spLocks noGrp="1"/>
          </p:cNvSpPr>
          <p:nvPr>
            <p:ph type="title"/>
          </p:nvPr>
        </p:nvSpPr>
        <p:spPr>
          <a:xfrm>
            <a:off x="285720" y="274638"/>
            <a:ext cx="8501122" cy="1143000"/>
          </a:xfrm>
        </p:spPr>
        <p:txBody>
          <a:bodyPr>
            <a:normAutofit fontScale="90000"/>
          </a:bodyPr>
          <a:lstStyle/>
          <a:p>
            <a:r>
              <a:rPr lang="ru-RU" sz="4900" dirty="0" smtClean="0"/>
              <a:t>Функции игры</a:t>
            </a:r>
            <a:r>
              <a:rPr lang="ru-RU" dirty="0" smtClean="0"/>
              <a:t/>
            </a:r>
            <a:br>
              <a:rPr lang="ru-RU" dirty="0" smtClean="0"/>
            </a:br>
            <a:r>
              <a:rPr lang="ru-RU" sz="2200" dirty="0" smtClean="0">
                <a:solidFill>
                  <a:schemeClr val="accent1">
                    <a:lumMod val="60000"/>
                    <a:lumOff val="40000"/>
                  </a:schemeClr>
                </a:solidFill>
              </a:rPr>
              <a:t>(одна и та же игра может выступать в нескольких функциях)</a:t>
            </a:r>
            <a:endParaRPr lang="ru-RU" sz="2200" dirty="0">
              <a:solidFill>
                <a:schemeClr val="accent1">
                  <a:lumMod val="60000"/>
                  <a:lumOff val="40000"/>
                </a:schemeClr>
              </a:solidFill>
            </a:endParaRPr>
          </a:p>
        </p:txBody>
      </p:sp>
      <p:sp>
        <p:nvSpPr>
          <p:cNvPr id="5" name="Текст 4"/>
          <p:cNvSpPr>
            <a:spLocks noGrp="1"/>
          </p:cNvSpPr>
          <p:nvPr>
            <p:ph type="body" idx="1"/>
          </p:nvPr>
        </p:nvSpPr>
        <p:spPr>
          <a:xfrm>
            <a:off x="285720" y="1643050"/>
            <a:ext cx="2357454" cy="714380"/>
          </a:xfrm>
        </p:spPr>
        <p:txBody>
          <a:bodyPr anchor="t"/>
          <a:lstStyle/>
          <a:p>
            <a:pPr algn="ctr"/>
            <a:r>
              <a:rPr lang="ru-RU" i="1" dirty="0" smtClean="0"/>
              <a:t>Обучающая</a:t>
            </a:r>
            <a:endParaRPr lang="ru-RU" i="1" dirty="0"/>
          </a:p>
        </p:txBody>
      </p:sp>
      <p:pic>
        <p:nvPicPr>
          <p:cNvPr id="9" name="Содержимое 8" descr="3969079.jpg"/>
          <p:cNvPicPr>
            <a:picLocks noGrp="1" noChangeAspect="1"/>
          </p:cNvPicPr>
          <p:nvPr>
            <p:ph sz="half" idx="2"/>
          </p:nvPr>
        </p:nvPicPr>
        <p:blipFill>
          <a:blip r:embed="rId3" cstate="print"/>
          <a:stretch>
            <a:fillRect/>
          </a:stretch>
        </p:blipFill>
        <p:spPr>
          <a:xfrm>
            <a:off x="357158" y="2214554"/>
            <a:ext cx="2357454" cy="1768091"/>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8" name="Содержимое 7"/>
          <p:cNvSpPr>
            <a:spLocks noGrp="1"/>
          </p:cNvSpPr>
          <p:nvPr>
            <p:ph sz="quarter" idx="4"/>
          </p:nvPr>
        </p:nvSpPr>
        <p:spPr>
          <a:xfrm>
            <a:off x="3071802" y="3786190"/>
            <a:ext cx="2928958" cy="714380"/>
          </a:xfrm>
        </p:spPr>
        <p:txBody>
          <a:bodyPr/>
          <a:lstStyle/>
          <a:p>
            <a:pPr>
              <a:buNone/>
            </a:pPr>
            <a:r>
              <a:rPr lang="ru-RU" b="1" i="1" dirty="0" smtClean="0"/>
              <a:t>Развлекательная</a:t>
            </a:r>
            <a:endParaRPr lang="ru-RU" b="1" i="1" dirty="0"/>
          </a:p>
        </p:txBody>
      </p:sp>
      <p:sp>
        <p:nvSpPr>
          <p:cNvPr id="12" name="TextBox 11"/>
          <p:cNvSpPr txBox="1"/>
          <p:nvPr/>
        </p:nvSpPr>
        <p:spPr>
          <a:xfrm>
            <a:off x="500034" y="5000636"/>
            <a:ext cx="2786082" cy="461665"/>
          </a:xfrm>
          <a:prstGeom prst="rect">
            <a:avLst/>
          </a:prstGeom>
          <a:noFill/>
        </p:spPr>
        <p:txBody>
          <a:bodyPr wrap="square" rtlCol="0">
            <a:spAutoFit/>
          </a:bodyPr>
          <a:lstStyle/>
          <a:p>
            <a:r>
              <a:rPr lang="ru-RU" sz="2400" b="1" i="1" dirty="0" smtClean="0"/>
              <a:t>Релаксационная</a:t>
            </a:r>
            <a:endParaRPr lang="ru-RU" sz="2400" b="1" i="1" dirty="0"/>
          </a:p>
        </p:txBody>
      </p:sp>
      <p:sp>
        <p:nvSpPr>
          <p:cNvPr id="16" name="TextBox 15"/>
          <p:cNvSpPr txBox="1"/>
          <p:nvPr/>
        </p:nvSpPr>
        <p:spPr>
          <a:xfrm>
            <a:off x="5143504" y="5786454"/>
            <a:ext cx="3000396" cy="461665"/>
          </a:xfrm>
          <a:prstGeom prst="rect">
            <a:avLst/>
          </a:prstGeom>
          <a:noFill/>
        </p:spPr>
        <p:txBody>
          <a:bodyPr wrap="square" rtlCol="0">
            <a:spAutoFit/>
          </a:bodyPr>
          <a:lstStyle/>
          <a:p>
            <a:r>
              <a:rPr lang="ru-RU" sz="2400" b="1" i="1" dirty="0" smtClean="0"/>
              <a:t>Психотехническая</a:t>
            </a:r>
            <a:endParaRPr lang="ru-RU" sz="2400" b="1" i="1" dirty="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28596" y="285728"/>
            <a:ext cx="8229600" cy="1143000"/>
          </a:xfrm>
        </p:spPr>
        <p:txBody>
          <a:bodyPr/>
          <a:lstStyle/>
          <a:p>
            <a:r>
              <a:rPr lang="ru-RU" dirty="0" smtClean="0"/>
              <a:t>Спектр целевых ориентаций</a:t>
            </a:r>
            <a:endParaRPr lang="ru-RU" dirty="0"/>
          </a:p>
        </p:txBody>
      </p:sp>
      <p:sp>
        <p:nvSpPr>
          <p:cNvPr id="8" name="Содержимое 7"/>
          <p:cNvSpPr>
            <a:spLocks noGrp="1"/>
          </p:cNvSpPr>
          <p:nvPr>
            <p:ph sz="half" idx="1"/>
          </p:nvPr>
        </p:nvSpPr>
        <p:spPr>
          <a:xfrm>
            <a:off x="214282" y="1428736"/>
            <a:ext cx="8572560" cy="4900634"/>
          </a:xfrm>
        </p:spPr>
        <p:txBody>
          <a:bodyPr anchor="t">
            <a:normAutofit fontScale="92500"/>
          </a:bodyPr>
          <a:lstStyle/>
          <a:p>
            <a:r>
              <a:rPr lang="ru-RU" sz="3600" dirty="0" smtClean="0"/>
              <a:t>Дидактические</a:t>
            </a:r>
          </a:p>
          <a:p>
            <a:pPr algn="just">
              <a:buNone/>
            </a:pPr>
            <a:r>
              <a:rPr lang="ru-RU" sz="2000" dirty="0" smtClean="0"/>
              <a:t>	(расширение кругозора, познавательная деятельность; применение ЗУН в практической деятельности; формирование определенных умений и навыков, необходимых в практической деятельности; развитие общеучебных умений и навыков; развитие трудовых навыков.)</a:t>
            </a:r>
          </a:p>
          <a:p>
            <a:pPr algn="just">
              <a:buNone/>
            </a:pPr>
            <a:endParaRPr lang="ru-RU" sz="2000" dirty="0" smtClean="0"/>
          </a:p>
          <a:p>
            <a:r>
              <a:rPr lang="ru-RU" sz="3600" dirty="0" smtClean="0"/>
              <a:t>Воспитывающие</a:t>
            </a:r>
          </a:p>
          <a:p>
            <a:pPr>
              <a:buNone/>
            </a:pPr>
            <a:r>
              <a:rPr lang="ru-RU" sz="2000" dirty="0" smtClean="0"/>
              <a:t>	(воспитание самостоятельности, воли; </a:t>
            </a:r>
          </a:p>
          <a:p>
            <a:pPr>
              <a:buNone/>
            </a:pPr>
            <a:r>
              <a:rPr lang="ru-RU" sz="2000" dirty="0" smtClean="0"/>
              <a:t>	формирование определенных подходов, позиций,</a:t>
            </a:r>
          </a:p>
          <a:p>
            <a:pPr>
              <a:buNone/>
            </a:pPr>
            <a:r>
              <a:rPr lang="ru-RU" sz="2000" dirty="0" smtClean="0"/>
              <a:t>	нравственных, эстетических и мировоззренческих</a:t>
            </a:r>
          </a:p>
          <a:p>
            <a:pPr>
              <a:buNone/>
            </a:pPr>
            <a:r>
              <a:rPr lang="ru-RU" sz="2000" dirty="0" smtClean="0"/>
              <a:t>	установок; воспитание сотрудничества, </a:t>
            </a:r>
          </a:p>
          <a:p>
            <a:pPr>
              <a:buNone/>
            </a:pPr>
            <a:r>
              <a:rPr lang="ru-RU" sz="2000" dirty="0" smtClean="0"/>
              <a:t>	коллективизма , общительности, </a:t>
            </a:r>
          </a:p>
          <a:p>
            <a:pPr>
              <a:buNone/>
            </a:pPr>
            <a:r>
              <a:rPr lang="ru-RU" sz="2000" dirty="0" smtClean="0"/>
              <a:t>	коммуникативности.)</a:t>
            </a:r>
          </a:p>
        </p:txBody>
      </p:sp>
      <p:pic>
        <p:nvPicPr>
          <p:cNvPr id="10" name="Содержимое 9" descr="ucheniki_w450_h468.jpg"/>
          <p:cNvPicPr>
            <a:picLocks noGrp="1" noChangeAspect="1"/>
          </p:cNvPicPr>
          <p:nvPr>
            <p:ph sz="half" idx="2"/>
          </p:nvPr>
        </p:nvPicPr>
        <p:blipFill>
          <a:blip r:embed="rId2" cstate="print"/>
          <a:stretch>
            <a:fillRect/>
          </a:stretch>
        </p:blipFill>
        <p:spPr>
          <a:xfrm>
            <a:off x="6286512" y="3500438"/>
            <a:ext cx="2637711" cy="274321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28596" y="285728"/>
            <a:ext cx="8229600" cy="1143000"/>
          </a:xfrm>
        </p:spPr>
        <p:txBody>
          <a:bodyPr/>
          <a:lstStyle/>
          <a:p>
            <a:r>
              <a:rPr lang="ru-RU" dirty="0" smtClean="0"/>
              <a:t>Спектр целевых ориентаций</a:t>
            </a:r>
            <a:endParaRPr lang="ru-RU" dirty="0"/>
          </a:p>
        </p:txBody>
      </p:sp>
      <p:sp>
        <p:nvSpPr>
          <p:cNvPr id="8" name="Содержимое 7"/>
          <p:cNvSpPr>
            <a:spLocks noGrp="1"/>
          </p:cNvSpPr>
          <p:nvPr>
            <p:ph sz="half" idx="1"/>
          </p:nvPr>
        </p:nvSpPr>
        <p:spPr>
          <a:xfrm>
            <a:off x="214282" y="1428736"/>
            <a:ext cx="8572560" cy="4900634"/>
          </a:xfrm>
        </p:spPr>
        <p:txBody>
          <a:bodyPr anchor="t">
            <a:normAutofit/>
          </a:bodyPr>
          <a:lstStyle/>
          <a:p>
            <a:r>
              <a:rPr lang="ru-RU" sz="3600" dirty="0" smtClean="0"/>
              <a:t>Развивающие</a:t>
            </a:r>
            <a:endParaRPr lang="ru-RU" sz="2000" dirty="0" smtClean="0"/>
          </a:p>
          <a:p>
            <a:pPr algn="just">
              <a:buNone/>
            </a:pPr>
            <a:r>
              <a:rPr lang="ru-RU" sz="2000" dirty="0" smtClean="0"/>
              <a:t>	(развитие внимания, памяти, речи, мышления, умений сравнивать, сопоставлять, находить аналогии, воображения, фантазии, рефлексии, развитие мотивации учебной деятельности.)</a:t>
            </a:r>
          </a:p>
          <a:p>
            <a:pPr algn="just">
              <a:buNone/>
            </a:pPr>
            <a:endParaRPr lang="ru-RU" sz="3600" dirty="0" smtClean="0"/>
          </a:p>
          <a:p>
            <a:r>
              <a:rPr lang="ru-RU" sz="3600" dirty="0" smtClean="0"/>
              <a:t>Социализирующие</a:t>
            </a:r>
            <a:endParaRPr lang="ru-RU" sz="2000" dirty="0" smtClean="0"/>
          </a:p>
          <a:p>
            <a:pPr algn="just">
              <a:buNone/>
            </a:pPr>
            <a:r>
              <a:rPr lang="ru-RU" sz="2000" dirty="0" smtClean="0"/>
              <a:t>	(приобщение к нормам и ценностям общества; </a:t>
            </a:r>
          </a:p>
          <a:p>
            <a:pPr algn="just">
              <a:buNone/>
            </a:pPr>
            <a:r>
              <a:rPr lang="ru-RU" sz="2000" dirty="0" smtClean="0"/>
              <a:t>	адаптация к условиям среды; обучение общению,</a:t>
            </a:r>
          </a:p>
          <a:p>
            <a:pPr algn="just">
              <a:buNone/>
            </a:pPr>
            <a:r>
              <a:rPr lang="ru-RU" sz="2000" dirty="0" smtClean="0"/>
              <a:t>	саморегуляция, стрессовый контроль.)</a:t>
            </a:r>
            <a:endParaRPr lang="ru-RU" sz="3600" dirty="0"/>
          </a:p>
        </p:txBody>
      </p:sp>
      <p:pic>
        <p:nvPicPr>
          <p:cNvPr id="10" name="Содержимое 9" descr="ucheniki_w450_h468.jpg"/>
          <p:cNvPicPr>
            <a:picLocks noGrp="1" noChangeAspect="1"/>
          </p:cNvPicPr>
          <p:nvPr>
            <p:ph sz="half" idx="2"/>
          </p:nvPr>
        </p:nvPicPr>
        <p:blipFill>
          <a:blip r:embed="rId2" cstate="print"/>
          <a:stretch>
            <a:fillRect/>
          </a:stretch>
        </p:blipFill>
        <p:spPr>
          <a:xfrm>
            <a:off x="6215074" y="3214686"/>
            <a:ext cx="2780587" cy="289181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Template>
  <TotalTime>304</TotalTime>
  <Words>586</Words>
  <Application>Microsoft Office PowerPoint</Application>
  <PresentationFormat>Экран (4:3)</PresentationFormat>
  <Paragraphs>213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Welcome</vt:lpstr>
      <vt:lpstr>Применение игровых технологий на уроках  географии</vt:lpstr>
      <vt:lpstr>Классификация педагогических игр</vt:lpstr>
      <vt:lpstr>Классификация педагогических игр</vt:lpstr>
      <vt:lpstr>Классификация педагогических игр</vt:lpstr>
      <vt:lpstr>Классификация педагогических игр</vt:lpstr>
      <vt:lpstr>Классификация педагогических игр</vt:lpstr>
      <vt:lpstr>Функции игры (одна и та же игра может выступать в нескольких функциях)</vt:lpstr>
      <vt:lpstr>Спектр целевых ориентаций</vt:lpstr>
      <vt:lpstr>Спектр целевых ориентаций</vt:lpstr>
      <vt:lpstr>Концептуальные основы игровых технологий</vt:lpstr>
      <vt:lpstr>Варианты использования игровых технологий в школе:</vt:lpstr>
      <vt:lpstr>Игровые технологии в среднем и старшем школьном возрасте. Деловые игры</vt:lpstr>
      <vt:lpstr>Слайд 13</vt:lpstr>
      <vt:lpstr>Примеры использования игр на разных этапах урока (введения, закрепления, объяснения, упражнения, контроля)</vt:lpstr>
      <vt:lpstr>Игра  «Третий лишний»</vt:lpstr>
      <vt:lpstr>Игра «Знаешь ли ты эту страну?»</vt:lpstr>
      <vt:lpstr>Игра «Узнай меня»</vt:lpstr>
      <vt:lpstr>Игра «Географическая цепочка»</vt:lpstr>
      <vt:lpstr>  Игра в названия   </vt:lpstr>
      <vt:lpstr>Игра «Что такое? Кто такой?»</vt:lpstr>
      <vt:lpstr>Игра «Наблюдатель»</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A.Golubyatnikova</dc:creator>
  <cp:lastModifiedBy>Татьяна</cp:lastModifiedBy>
  <cp:revision>36</cp:revision>
  <dcterms:created xsi:type="dcterms:W3CDTF">2011-10-04T10:05:10Z</dcterms:created>
  <dcterms:modified xsi:type="dcterms:W3CDTF">2013-01-22T14:14:11Z</dcterms:modified>
</cp:coreProperties>
</file>