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786058"/>
            <a:ext cx="7772400" cy="3532446"/>
          </a:xfrm>
        </p:spPr>
        <p:txBody>
          <a:bodyPr/>
          <a:lstStyle/>
          <a:p>
            <a:pPr algn="ctr"/>
            <a:r>
              <a:rPr lang="ru-RU" dirty="0" smtClean="0"/>
              <a:t>Западноевропейское средневековье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785926"/>
            <a:ext cx="7772400" cy="255747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art-Bodiam-Cast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721" y="1785926"/>
            <a:ext cx="4472983" cy="3929090"/>
          </a:xfrm>
        </p:spPr>
      </p:pic>
      <p:pic>
        <p:nvPicPr>
          <p:cNvPr id="8" name="Содержимое 7" descr="f_1788025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857364"/>
            <a:ext cx="4357374" cy="385765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Архитектура готики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Готический стиль возник во Франции, откуда распространился в Центральную и частично Восточную Европу. Термин «готика» связан с названием  германского племени готов, варварски разграбившего Рим в 410 г., а поэтому  обозначал «варварское», грубое искусство. Главными архитектурными сооружениями готики являются соборы.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Собор в Амьене,13- 15 вв.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314696" cy="520861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В основе готического собора несколько упрощенная в плане романская базилика. Здание собора составляют 2 массивные башни, переходящие в тонкие шпили, множество окон в виде стрельчатых арок. Все готические соборы очень богато украшены. Таким образом, в готических храмах благодаря окнам стало светлее и они не казались такими темными и мрачными, как романские церкви.</a:t>
            </a:r>
            <a:endParaRPr lang="ru-RU" sz="2000" dirty="0"/>
          </a:p>
        </p:txBody>
      </p:sp>
      <p:pic>
        <p:nvPicPr>
          <p:cNvPr id="4" name="Содержимое 3" descr="1_392_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09160" y="1161402"/>
            <a:ext cx="4006244" cy="563378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Собор Парижской Богоматери</a:t>
            </a:r>
            <a:br>
              <a:rPr lang="ru-RU" dirty="0" smtClean="0"/>
            </a:br>
            <a:r>
              <a:rPr lang="ru-RU" dirty="0" smtClean="0"/>
              <a:t>12 – 14 вв.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 шедеврам ранней французской готики относят </a:t>
            </a:r>
            <a:r>
              <a:rPr lang="ru-RU" sz="2000" b="1" dirty="0" smtClean="0"/>
              <a:t>собор </a:t>
            </a:r>
            <a:r>
              <a:rPr lang="ru-RU" sz="2000" b="1" dirty="0" err="1" smtClean="0"/>
              <a:t>Нотр</a:t>
            </a:r>
            <a:r>
              <a:rPr lang="ru-RU" sz="2000" b="1" dirty="0" smtClean="0"/>
              <a:t> – Дам в Париже.</a:t>
            </a:r>
            <a:endParaRPr lang="ru-RU" sz="2000" b="1" dirty="0"/>
          </a:p>
        </p:txBody>
      </p:sp>
      <p:pic>
        <p:nvPicPr>
          <p:cNvPr id="5" name="Содержимое 4" descr="0_4e017_399d934f_X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44020" y="1526540"/>
            <a:ext cx="5999980" cy="479998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Собор в Кельне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Германия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13-15 вв.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/>
              <a:t>Собор в Кельне </a:t>
            </a:r>
            <a:r>
              <a:rPr lang="ru-RU" sz="2400" dirty="0" smtClean="0"/>
              <a:t>– характерное для немецкого зодчества  произведение готики. Это огромное здание с  2 башнями, увенчанными остроконечными шпилями.</a:t>
            </a:r>
            <a:endParaRPr lang="ru-RU" sz="2400" dirty="0"/>
          </a:p>
        </p:txBody>
      </p:sp>
      <p:pic>
        <p:nvPicPr>
          <p:cNvPr id="7" name="Содержимое 6" descr="0015-015-O-stile-goti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9000" y="1663700"/>
            <a:ext cx="5486400" cy="4114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Церковь Святой Анны, Литва</a:t>
            </a:r>
            <a:br>
              <a:rPr lang="ru-RU" dirty="0" smtClean="0"/>
            </a:br>
            <a:r>
              <a:rPr lang="ru-RU" dirty="0" smtClean="0"/>
              <a:t>15 век</a:t>
            </a:r>
            <a:endParaRPr lang="ru-RU" dirty="0"/>
          </a:p>
        </p:txBody>
      </p:sp>
      <p:pic>
        <p:nvPicPr>
          <p:cNvPr id="7" name="Содержимое 6" descr="0_6fba_c04a21fb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4690" y="1784349"/>
            <a:ext cx="3337574" cy="487237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1. Назовите характерные черты романского стиля в архитектуре. Какие религиозные идеи открывает храм – базилика?</a:t>
            </a:r>
          </a:p>
          <a:p>
            <a:pPr algn="just">
              <a:buNone/>
            </a:pPr>
            <a:r>
              <a:rPr lang="ru-RU" dirty="0" smtClean="0"/>
              <a:t>2. Охарактеризуйте образ и устройство готического собора. В чем состоит его отличие от романской базилики?</a:t>
            </a:r>
          </a:p>
          <a:p>
            <a:pPr algn="just">
              <a:buNone/>
            </a:pPr>
            <a:r>
              <a:rPr lang="ru-RU" dirty="0" smtClean="0"/>
              <a:t>3. Сравните соборы в Реймсе и в Амьене. В чем их сходство и различие?</a:t>
            </a:r>
          </a:p>
          <a:p>
            <a:pPr algn="just">
              <a:buNone/>
            </a:pPr>
            <a:r>
              <a:rPr lang="ru-RU" dirty="0" smtClean="0"/>
              <a:t>4.Каково устройство и назначение средневекового замка?</a:t>
            </a:r>
          </a:p>
          <a:p>
            <a:pPr algn="just">
              <a:buNone/>
            </a:pPr>
            <a:r>
              <a:rPr lang="ru-RU" dirty="0" smtClean="0"/>
              <a:t>5. Попробуйте составить словарь терминов романской и готической  архитектуры.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Собор в Амьене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Собор в Кельне</a:t>
            </a:r>
            <a:endParaRPr lang="ru-RU" dirty="0"/>
          </a:p>
        </p:txBody>
      </p:sp>
      <p:pic>
        <p:nvPicPr>
          <p:cNvPr id="4" name="Содержимое 3" descr="51813462_amiens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2643181"/>
            <a:ext cx="3500462" cy="4086790"/>
          </a:xfrm>
        </p:spPr>
      </p:pic>
      <p:pic>
        <p:nvPicPr>
          <p:cNvPr id="9" name="Содержимое 8" descr="0015-015-O-stile-goti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22742" y="2643182"/>
            <a:ext cx="4667284" cy="407196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Общая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 времени западноевропейского Средневековья наиболее красноречиво  говорят произведения архитектуры. Деревянные постройки уже не пользуются популярностью, теперь вперед выступают феодальные замки и храмы. Каменные храмы в Средневековье имели особый статус. Это было общественное здание, куда приходили не только для молитвы, но и чтобы узнать последние новости. С увеличением количества каменных зданий возникает Средневековый город. В архитектуре этого периода выделяют два стиля: романский (10 – 12 вв.) и готический (13 – 15 вв.).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Романский стиль архитектуры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Средние века самым распространенным общественным сооружением становится античная римская базилика, положившая начало романскому стилю архитектуры. Крупнейшие центры романской архитектуры  - Франция, Италия, Германия.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Романская базилика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Начало романской эпохи характеризуется развитием церковной архитектуры. Господствующий тип храма – </a:t>
            </a:r>
            <a:r>
              <a:rPr lang="ru-RU" b="1" dirty="0" smtClean="0"/>
              <a:t>базилика</a:t>
            </a:r>
            <a:r>
              <a:rPr lang="ru-RU" dirty="0" smtClean="0"/>
              <a:t>, символ крестного пути, страданий, искупления грехов. Храм подобного типа должен был быть рассчитан на большое количество людей. В создании подобных храмов участвовали не только архитекторы, но и скульпторы, живописцы.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28596" y="285728"/>
            <a:ext cx="2928958" cy="64294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Строение романской базилики</a:t>
            </a:r>
          </a:p>
          <a:p>
            <a:pPr marL="512064" indent="-457200">
              <a:buAutoNum type="arabicPeriod"/>
            </a:pPr>
            <a:r>
              <a:rPr lang="ru-RU" sz="2400" dirty="0" smtClean="0"/>
              <a:t>Аспиды (алтарные выступы);</a:t>
            </a:r>
          </a:p>
          <a:p>
            <a:pPr marL="512064" indent="-457200">
              <a:buAutoNum type="arabicPeriod"/>
            </a:pPr>
            <a:r>
              <a:rPr lang="ru-RU" sz="2400" dirty="0" smtClean="0"/>
              <a:t>Фронтон ;</a:t>
            </a:r>
          </a:p>
          <a:p>
            <a:pPr marL="512064" indent="-457200">
              <a:buAutoNum type="arabicPeriod"/>
            </a:pPr>
            <a:r>
              <a:rPr lang="ru-RU" sz="2400" dirty="0" smtClean="0"/>
              <a:t>Восточные башни;</a:t>
            </a:r>
          </a:p>
          <a:p>
            <a:pPr marL="512064" indent="-457200">
              <a:buAutoNum type="arabicPeriod"/>
            </a:pPr>
            <a:r>
              <a:rPr lang="ru-RU" sz="2400" dirty="0" smtClean="0"/>
              <a:t>Западная башня;</a:t>
            </a:r>
          </a:p>
          <a:p>
            <a:pPr marL="512064" indent="-457200">
              <a:buAutoNum type="arabicPeriod"/>
            </a:pPr>
            <a:r>
              <a:rPr lang="ru-RU" sz="2400" dirty="0" smtClean="0"/>
              <a:t>Аркада;</a:t>
            </a:r>
          </a:p>
          <a:p>
            <a:pPr marL="512064" indent="-457200">
              <a:buAutoNum type="arabicPeriod"/>
            </a:pPr>
            <a:r>
              <a:rPr lang="ru-RU" sz="2400" dirty="0" smtClean="0"/>
              <a:t>Галерея.</a:t>
            </a:r>
            <a:endParaRPr lang="ru-RU" sz="2400" dirty="0"/>
          </a:p>
        </p:txBody>
      </p:sp>
      <p:pic>
        <p:nvPicPr>
          <p:cNvPr id="4" name="Содержимое 3" descr="0006-005-Zapadnoevropejskoe-srednevekov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8993" y="1"/>
            <a:ext cx="5715008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Пизанский собор, 11 – 12 </a:t>
            </a:r>
            <a:r>
              <a:rPr lang="ru-RU" dirty="0" err="1" smtClean="0"/>
              <a:t>вв</a:t>
            </a:r>
            <a:r>
              <a:rPr lang="ru-RU" dirty="0" smtClean="0"/>
              <a:t>, Италия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Пизанский собор представляет собой </a:t>
            </a:r>
            <a:r>
              <a:rPr lang="ru-RU" sz="2000" dirty="0" err="1" smtClean="0"/>
              <a:t>пятинефную</a:t>
            </a:r>
            <a:r>
              <a:rPr lang="ru-RU" sz="2000" dirty="0" smtClean="0"/>
              <a:t> базилику. В центральной части находится купол. Поверхность стен украшена белым и черным мрамором, аркадами колонн. В рядом стоящей башне 6 ярусов таких же аркадных колонн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736px-Pisa_tow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9000" y="1484795"/>
            <a:ext cx="5486400" cy="447260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«Падающая» башня собора.</a:t>
            </a:r>
            <a:br>
              <a:rPr lang="ru-RU" dirty="0" smtClean="0"/>
            </a:br>
            <a:r>
              <a:rPr lang="ru-RU" sz="2400" dirty="0" smtClean="0"/>
              <a:t>(</a:t>
            </a:r>
            <a:r>
              <a:rPr lang="ru-RU" sz="2000" dirty="0" smtClean="0"/>
              <a:t>Отклонение от вертикальной линии на 4,5 м.)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017-017-Pizanskij-sobo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1500173"/>
            <a:ext cx="7072362" cy="530427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Феодальный замок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Архитектурный облик Средневековья трудно представить без феодального замка. Замок – не только жилище феодала, но и оборонительное сооружение, центр культурной жизни. В них проходили рыцарские турниры, состязания, театральные представления, балы, судебные заседания.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Простейший замок состоял из массивной башни с узкими окнами – </a:t>
            </a:r>
            <a:r>
              <a:rPr lang="ru-RU" b="1" dirty="0" smtClean="0"/>
              <a:t>донжонами</a:t>
            </a:r>
            <a:r>
              <a:rPr lang="ru-RU" dirty="0" smtClean="0"/>
              <a:t>. В верхних этажах жил феодал, на нижних находились склады, конюшни, кухни, комнаты прислуги. Все замки выстраивались в труднодоступных местах: посреди озер, на утесах гор. Архитектура замков проста, они выстраивались не для красоты, а для надежности и имели устрашающий образ.</a:t>
            </a:r>
            <a:endParaRPr lang="ru-RU" dirty="0"/>
          </a:p>
        </p:txBody>
      </p:sp>
      <p:pic>
        <p:nvPicPr>
          <p:cNvPr id="7" name="Содержимое 6" descr="f_723162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57522" y="1500174"/>
            <a:ext cx="5786478" cy="457203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4F4F4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</TotalTime>
  <Words>592</Words>
  <PresentationFormat>Экран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Метро</vt:lpstr>
      <vt:lpstr>Западноевропейское средневековье</vt:lpstr>
      <vt:lpstr>Общая характеристика</vt:lpstr>
      <vt:lpstr>Романский стиль архитектуры</vt:lpstr>
      <vt:lpstr>Романская базилика</vt:lpstr>
      <vt:lpstr>Слайд 5</vt:lpstr>
      <vt:lpstr>Пизанский собор, 11 – 12 вв, Италия</vt:lpstr>
      <vt:lpstr>«Падающая» башня собора. (Отклонение от вертикальной линии на 4,5 м.)</vt:lpstr>
      <vt:lpstr>Феодальный замок</vt:lpstr>
      <vt:lpstr>Слайд 9</vt:lpstr>
      <vt:lpstr>Слайд 10</vt:lpstr>
      <vt:lpstr>Архитектура готики</vt:lpstr>
      <vt:lpstr>Собор в Амьене,13- 15 вв.</vt:lpstr>
      <vt:lpstr>Собор Парижской Богоматери 12 – 14 вв.</vt:lpstr>
      <vt:lpstr>Собор в Кельне, Германия 13-15 вв.</vt:lpstr>
      <vt:lpstr>Церковь Святой Анны, Литва 15 век</vt:lpstr>
      <vt:lpstr>Вопросы и задания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Западноевропейское средневековье</dc:title>
  <cp:lastModifiedBy>Admin</cp:lastModifiedBy>
  <cp:revision>12</cp:revision>
  <dcterms:modified xsi:type="dcterms:W3CDTF">2013-01-28T15:01:17Z</dcterms:modified>
</cp:coreProperties>
</file>