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75" d="100"/>
          <a:sy n="75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228184" y="304055"/>
            <a:ext cx="4176464" cy="662881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38979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Название презентации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663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Александр Невский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24744"/>
            <a:ext cx="7272809" cy="5594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20315"/>
            <a:ext cx="2783655" cy="243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Заголовок слайда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1340768"/>
            <a:ext cx="7992888" cy="446449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9" y="1424679"/>
            <a:ext cx="7710463" cy="4296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5050"/>
            <a:ext cx="1835696" cy="146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43408"/>
            <a:ext cx="9937104" cy="71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79"/>
            <a:ext cx="9144000" cy="58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9261"/>
            <a:ext cx="3243185" cy="6530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44" y="139261"/>
            <a:ext cx="2554616" cy="2137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9261"/>
            <a:ext cx="3457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давно я здесь не был, упаду на траву,</a:t>
            </a:r>
            <a:br>
              <a:rPr lang="ru-RU" dirty="0"/>
            </a:br>
            <a:r>
              <a:rPr lang="ru-RU" dirty="0"/>
              <a:t>Гляну в ясное небо и пойму что живу,</a:t>
            </a:r>
            <a:br>
              <a:rPr lang="ru-RU" dirty="0"/>
            </a:br>
            <a:r>
              <a:rPr lang="ru-RU" dirty="0"/>
              <a:t>Небо в колокол грянет и польет проливной,</a:t>
            </a:r>
            <a:br>
              <a:rPr lang="ru-RU" dirty="0"/>
            </a:br>
            <a:r>
              <a:rPr lang="ru-RU" dirty="0"/>
              <a:t>Я бегу в свое детство, летний дождик за мной</a:t>
            </a:r>
            <a:r>
              <a:rPr lang="ru-RU" dirty="0" smtClean="0"/>
              <a:t>.(Припев)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поле пахали Селянина сыны,</a:t>
            </a:r>
            <a:br>
              <a:rPr lang="ru-RU" dirty="0"/>
            </a:br>
            <a:r>
              <a:rPr lang="ru-RU" dirty="0"/>
              <a:t>Землю потом мешали от войны до войны,</a:t>
            </a:r>
            <a:br>
              <a:rPr lang="ru-RU" dirty="0"/>
            </a:br>
            <a:r>
              <a:rPr lang="ru-RU" dirty="0"/>
              <a:t>Воин было немало, выпадало сынам,</a:t>
            </a:r>
            <a:br>
              <a:rPr lang="ru-RU" dirty="0"/>
            </a:br>
            <a:r>
              <a:rPr lang="ru-RU" dirty="0"/>
              <a:t>Землю кровь мешали, чтобы вольно жить нам...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869161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Мы живем на отцовской земле,</a:t>
            </a:r>
            <a:br>
              <a:rPr lang="ru-RU" sz="3200" dirty="0"/>
            </a:br>
            <a:r>
              <a:rPr lang="ru-RU" sz="3200" dirty="0"/>
              <a:t>Внуки </a:t>
            </a:r>
            <a:r>
              <a:rPr lang="ru-RU" sz="3200" dirty="0" err="1"/>
              <a:t>Сварога</a:t>
            </a:r>
            <a:r>
              <a:rPr lang="ru-RU" sz="3200" dirty="0"/>
              <a:t>, славные дети,</a:t>
            </a:r>
            <a:br>
              <a:rPr lang="ru-RU" sz="3200" dirty="0"/>
            </a:br>
            <a:r>
              <a:rPr lang="ru-RU" sz="3200" dirty="0"/>
              <a:t>И летит на крылатом коне,</a:t>
            </a:r>
            <a:br>
              <a:rPr lang="ru-RU" sz="3200" dirty="0"/>
            </a:br>
            <a:r>
              <a:rPr lang="ru-RU" sz="3200" dirty="0"/>
              <a:t>Русь в далекие тысячелетия</a:t>
            </a:r>
          </a:p>
        </p:txBody>
      </p:sp>
    </p:spTree>
    <p:extLst>
      <p:ext uri="{BB962C8B-B14F-4D97-AF65-F5344CB8AC3E}">
        <p14:creationId xmlns:p14="http://schemas.microsoft.com/office/powerpoint/2010/main" val="16379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tomrom</cp:lastModifiedBy>
  <cp:revision>119</cp:revision>
  <dcterms:created xsi:type="dcterms:W3CDTF">2010-05-23T14:28:12Z</dcterms:created>
  <dcterms:modified xsi:type="dcterms:W3CDTF">2013-10-28T12:25:38Z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