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8E33-BCB8-4F66-8AED-9538BCB95FE8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CD20-9331-4F64-BFD0-BC2B08E25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ИСТОРИИ МОДЫ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учитель истории и обществознания</a:t>
            </a:r>
          </a:p>
          <a:p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Евсеева </a:t>
            </a:r>
            <a:r>
              <a:rPr lang="ru-RU">
                <a:solidFill>
                  <a:schemeClr val="tx1"/>
                </a:solidFill>
              </a:rPr>
              <a:t>Т</a:t>
            </a:r>
            <a:r>
              <a:rPr lang="ru-RU" smtClean="0">
                <a:solidFill>
                  <a:schemeClr val="tx1"/>
                </a:solidFill>
              </a:rPr>
              <a:t>атьяна Леонидовна</a:t>
            </a:r>
          </a:p>
          <a:p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</a:rPr>
              <a:t>Ковардицкая</a:t>
            </a:r>
            <a:r>
              <a:rPr lang="ru-RU" dirty="0" smtClean="0">
                <a:solidFill>
                  <a:schemeClr val="tx1"/>
                </a:solidFill>
              </a:rPr>
              <a:t> СОШ»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    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XV—XVI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вв. Эпоха Возрождения. Италия (Венеция и Флоренция) становится законодателем мод среди европейских стран. Созданы новые каноны красоты, которые действительны до сих пор: высокий рост, широкие плечи, тонкая талия, статная фигура, красные губы, прически, волосы, окрашенные в нужный цвет. Женская одежда разделилась на длинную юбку и облегающий лиф со шнуровкой повальным или прямоугольным декольте. Обувь делается на деревянной подставке (</a:t>
            </a:r>
            <a:r>
              <a:rPr lang="ru-RU" sz="3400" dirty="0" err="1">
                <a:solidFill>
                  <a:schemeClr val="accent5">
                    <a:lumMod val="75000"/>
                  </a:schemeClr>
                </a:solidFill>
              </a:rPr>
              <a:t>цокколи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), доходящей до 50 см.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3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73050"/>
            <a:ext cx="3829048" cy="5853113"/>
          </a:xfrm>
          <a:solidFill>
            <a:srgbClr val="0070C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XVIII </a:t>
            </a:r>
            <a:r>
              <a:rPr lang="ru-RU" dirty="0"/>
              <a:t>в. Французская революция 1789 г. смела вековые устои и обычаи. Произошло упрощение форм костюма, ушла каркасная форма, ушли парики и украшения, упростились ткани. В моду вошел костюм революционеров с элементами народной одежды.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8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73050"/>
            <a:ext cx="4471990" cy="5853113"/>
          </a:xfrm>
          <a:solidFill>
            <a:srgbClr val="0070C0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1804—1815 </a:t>
            </a:r>
            <a:r>
              <a:rPr lang="ru-RU" dirty="0"/>
              <a:t>гг. Стиль ампир. Воздушные ткани. Прозрачные платья. </a:t>
            </a:r>
            <a:r>
              <a:rPr lang="ru-RU" dirty="0" smtClean="0"/>
              <a:t>Талия </a:t>
            </a:r>
            <a:r>
              <a:rPr lang="ru-RU" dirty="0"/>
              <a:t>завышена, юбка прямая, низкое декольте, маленькие рукава. «Холодная мода» дополняется изысканными шалями. </a:t>
            </a:r>
            <a:r>
              <a:rPr lang="ru-RU" dirty="0" err="1"/>
              <a:t>Жозефина</a:t>
            </a:r>
            <a:r>
              <a:rPr lang="ru-RU" dirty="0"/>
              <a:t> </a:t>
            </a:r>
            <a:r>
              <a:rPr lang="ru-RU" dirty="0" err="1"/>
              <a:t>Богарне</a:t>
            </a:r>
            <a:r>
              <a:rPr lang="ru-RU" dirty="0"/>
              <a:t> получила в подарок от вернувшегося из египетских походов Наполеона великолепную кашмирскую шаль. Мода на кашмирские шали охватила всю Европу. В эти годы в Париже появились первые привозные меховые пальто.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fontScale="92500"/>
          </a:bodyPr>
          <a:lstStyle/>
          <a:p>
            <a:r>
              <a:rPr lang="ru-RU" dirty="0"/>
              <a:t>1890—1910 гг. Стиль модерн. Мода полна новых веяний, а так же повторений мод времен ушедших. Наиболее интересным в этот период является женский силуэт, который создается с помощью корсета </a:t>
            </a:r>
            <a:r>
              <a:rPr lang="ru-RU" dirty="0" smtClean="0"/>
              <a:t>: </a:t>
            </a:r>
            <a:r>
              <a:rPr lang="ru-RU" dirty="0"/>
              <a:t>фигура имеет S-образную линию изгиба в профиль и «прямой фронт».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1785950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71744"/>
            <a:ext cx="15716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73050"/>
            <a:ext cx="4186238" cy="5853113"/>
          </a:xfrm>
          <a:solidFill>
            <a:srgbClr val="0070C0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400" dirty="0" smtClean="0"/>
              <a:t>20-30 годы 20 века.</a:t>
            </a:r>
          </a:p>
          <a:p>
            <a:pPr>
              <a:buNone/>
            </a:pPr>
            <a:r>
              <a:rPr lang="ru-RU" sz="3400" dirty="0" smtClean="0"/>
              <a:t>      Упрощение </a:t>
            </a:r>
            <a:r>
              <a:rPr lang="ru-RU" sz="3400" dirty="0"/>
              <a:t>форм женского </a:t>
            </a:r>
            <a:r>
              <a:rPr lang="ru-RU" sz="3400" dirty="0" smtClean="0"/>
              <a:t>костюма. Появление </a:t>
            </a:r>
            <a:r>
              <a:rPr lang="ru-RU" sz="3400" dirty="0"/>
              <a:t>первых деловых костюмов и производственной одежды. </a:t>
            </a:r>
            <a:r>
              <a:rPr lang="ru-RU" sz="3400" dirty="0" smtClean="0"/>
              <a:t> </a:t>
            </a:r>
            <a:r>
              <a:rPr lang="ru-RU" sz="3400" dirty="0"/>
              <a:t>Появился новый идеал женской красоты—женщина-подросток, тонкая длинноногая, </a:t>
            </a:r>
            <a:r>
              <a:rPr lang="ru-RU" sz="3400" dirty="0" smtClean="0"/>
              <a:t>без </a:t>
            </a:r>
            <a:r>
              <a:rPr lang="ru-RU" sz="3400" dirty="0"/>
              <a:t>подчеркнутой талии, с мальчишеской стрижкой. Женственность подчеркивается нежной кожей, тонко подведенными глазами и бровями, ярко накрашенными губами.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1934—1935 </a:t>
            </a:r>
            <a:r>
              <a:rPr lang="ru-RU" dirty="0"/>
              <a:t>гг. В женской одежде расширяются </a:t>
            </a:r>
            <a:r>
              <a:rPr lang="ru-RU" dirty="0" smtClean="0"/>
              <a:t>плечи. </a:t>
            </a:r>
            <a:r>
              <a:rPr lang="ru-RU" dirty="0"/>
              <a:t>В моде два силуэта: силуэт, облегающий фигуру и свободный или расширенный к низу. Одновременное существование двух, а затем и более стилей было большой новостью, значительная роль в распространении моды принадлежит «кинозвездам».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3571900" cy="39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73050"/>
            <a:ext cx="4257676" cy="5853113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1941—1947 </a:t>
            </a:r>
            <a:r>
              <a:rPr lang="ru-RU" dirty="0"/>
              <a:t>гг. Вторая мировая война. Военизированный силуэт женской одежды: широкие плечи с </a:t>
            </a:r>
            <a:r>
              <a:rPr lang="ru-RU" dirty="0" err="1"/>
              <a:t>подплечиками</a:t>
            </a:r>
            <a:r>
              <a:rPr lang="ru-RU" dirty="0"/>
              <a:t>, прямая короткая юбка, едва прикрывающая </a:t>
            </a:r>
            <a:r>
              <a:rPr lang="ru-RU" dirty="0" smtClean="0"/>
              <a:t>колени. </a:t>
            </a:r>
            <a:r>
              <a:rPr lang="ru-RU" dirty="0"/>
              <a:t>Входят в моду юбки.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794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429025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Мода 60-80 годов 20 века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5925" y="980281"/>
            <a:ext cx="3810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369570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4-3 тыс.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лет до н. э. Основная обувь в Др. Египте— сандалии из тростника и папируса, иногда кожи. Право носить обувь имел только фараон.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5000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4—3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тыс. лет до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э. Возникновение шумерской и египетской цивилизации. Появление первых стилей в одежде: у шумер—шитая, прилегающая одежда из шкур и тяжелых шерстяных тканей, несколько тяжеловесная и грубоватая. У египтян—легкая драпированная одежда из- льна. лини четкие, прямые. Идеал красоты—стройная фигура. Эти два стиля—древнеегипетский 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шумерский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просуществовали рядом несколько, тысячелетий.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9289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71934" y="273050"/>
            <a:ext cx="4614866" cy="5853113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Изготовление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модных украшений из золота в древних государствах (Месопотамия, Египет. Индия, Китай). Знаками царского достоинства фараона были золотая подвязанная борода, корона </a:t>
            </a:r>
            <a:r>
              <a:rPr lang="ru-RU" sz="2600" dirty="0" err="1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 посох.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В Древнем Египте 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начали производить художественное стекло и смальту, вводя в состав соединения марганца и кобальта; использовали для изготовления искусственных драгоценностей (первая в мире бижутерия—бусы, серьги, амулеты).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2640 </a:t>
            </a:r>
            <a:r>
              <a:rPr lang="ru-RU" dirty="0"/>
              <a:t>лет до н. э. Первое упоминание о шелке в китайской хронологии: богиня шелковичных червей </a:t>
            </a:r>
            <a:r>
              <a:rPr lang="ru-RU" dirty="0" err="1"/>
              <a:t>Си-Лин-Чи</a:t>
            </a:r>
            <a:r>
              <a:rPr lang="ru-RU" dirty="0"/>
              <a:t> открыла методы выращивания червей, размотки коконов и использование нитей для изготовления одежды. Этой богине китайцы приписывали и изобретение ткацкого станка.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Одежда </a:t>
            </a:r>
            <a:r>
              <a:rPr lang="ru-RU" dirty="0"/>
              <a:t>древних греков и римлян: хитоны из шерстяных или льняных тканей, (Хитон—кусок ткани, сколотый, закрепленный и задрапированный прямо на теле).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Распад </a:t>
            </a:r>
            <a:r>
              <a:rPr lang="ru-RU" dirty="0"/>
              <a:t>Римской империи. Возникновение </a:t>
            </a:r>
            <a:r>
              <a:rPr lang="ru-RU" u="sng" dirty="0"/>
              <a:t>Византии</a:t>
            </a:r>
            <a:r>
              <a:rPr lang="ru-RU" dirty="0"/>
              <a:t>. На смену античной моде,  красоте и гармонии приходит новый тип красоты—духовный. </a:t>
            </a:r>
            <a:r>
              <a:rPr lang="ru-RU" u="sng" dirty="0"/>
              <a:t>Киевская Русь</a:t>
            </a:r>
            <a:r>
              <a:rPr lang="ru-RU" dirty="0"/>
              <a:t>. Для модной одежды князей и знати использовали отечественные меха (соболь, горностай, лиса, куница и </a:t>
            </a:r>
            <a:r>
              <a:rPr lang="ru-RU" dirty="0" err="1"/>
              <a:t>др</a:t>
            </a:r>
            <a:r>
              <a:rPr lang="ru-RU" dirty="0"/>
              <a:t>,) </a:t>
            </a:r>
            <a:r>
              <a:rPr lang="ru-RU" dirty="0" err="1"/>
              <a:t>и</a:t>
            </a:r>
            <a:r>
              <a:rPr lang="ru-RU" dirty="0"/>
              <a:t> дорогие </a:t>
            </a:r>
            <a:r>
              <a:rPr lang="ru-RU" dirty="0" smtClean="0"/>
              <a:t>привозные </a:t>
            </a:r>
            <a:r>
              <a:rPr lang="ru-RU" dirty="0"/>
              <a:t>византийские паволоки, бархат, парчу и восточные шелка. Простолюдины носили одежду из волокон льна, конопли, шерсти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0908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1096—1270 </a:t>
            </a:r>
            <a:r>
              <a:rPr lang="ru-RU" dirty="0"/>
              <a:t>гг. Крестоносцы привозят в Европу дорогие шелка, ткани и новый крой одежды с Востока. Крестоносцы, рыцари, оруженосцы принесли обилие доспехов и защитных принадлежностей (чешуйчатые панцири, всевозможные шлемы, кольчуги, кожаные обмотки и наколенники, броня, щиты, плащи накидки и пр.).   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0146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XI—XVI вв. Духовные, монашеские, рыцарские ордена в Европе. Обилие черных одежд (сутан, мантий) с белыми крестами и белых одежд с черными и красными крестами. Облачения священнослужителей, монахов и монахинь. длинные широкие одежды с капюшонами и накидками.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8098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740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ИЗ ИСТОРИИ МОДЫ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Мода 60-80 годов 20 века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МОДЫ</dc:title>
  <dc:creator>1111</dc:creator>
  <cp:lastModifiedBy>1111</cp:lastModifiedBy>
  <cp:revision>6</cp:revision>
  <dcterms:created xsi:type="dcterms:W3CDTF">2012-10-23T14:19:44Z</dcterms:created>
  <dcterms:modified xsi:type="dcterms:W3CDTF">2013-03-01T16:53:13Z</dcterms:modified>
</cp:coreProperties>
</file>