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85794"/>
            <a:ext cx="7846640" cy="487545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8000" i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Мировое Древо как отражение единства мира</a:t>
            </a:r>
            <a:r>
              <a:rPr lang="ru-RU" sz="6600" i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6600" i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71942"/>
            <a:ext cx="4643470" cy="566738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Мировое древо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upload.wikimedia.org/wikipedia/commons/b/b9/Yggdras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3120412" cy="3714776"/>
          </a:xfrm>
          <a:prstGeom prst="rect">
            <a:avLst/>
          </a:prstGeom>
          <a:noFill/>
        </p:spPr>
      </p:pic>
      <p:pic>
        <p:nvPicPr>
          <p:cNvPr id="4" name="Picture 2" descr="http://www.karvin.ru/files/karelmzskie_petroglify__drevo_zhizn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1" y="357166"/>
            <a:ext cx="2357454" cy="34230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72000" y="3714752"/>
            <a:ext cx="4286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Петроглиф "Мировое Древо."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9140" y="4673286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Петрогли́фы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писаницы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наскальные изображения)Петроглиф в переводе с древнегреческого значит резьба на скале (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рetra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скала, камень,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glyphe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резьба).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27984" y="260648"/>
            <a:ext cx="4608512" cy="5904656"/>
          </a:xfrm>
        </p:spPr>
        <p:txBody>
          <a:bodyPr>
            <a:noAutofit/>
          </a:bodyPr>
          <a:lstStyle/>
          <a:p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Мирово́е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де́рево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олицетворяет в себе единство всего мира. Это своеобразная модель вселенной и человека, где для каждого существа, предмета или явления есть своё место. Дерево Жизни и Мировое Дерево воплощает универсальную концепцию мира. Оно может быть Древом Познания, Древом Плодородия, Древом Желания, Древом Восхождения - с земли на небо, или в подземный мир. Дерево Жизни играет организующую роль в любой древней мифологической системе, являясь своего рода системой координат, в которую вписываются остальные компоненты или их символы.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 Древо Жизни имел каждый древний народ.	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3945632" cy="5413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1396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136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Мировое Древо как отражение единства мира.</vt:lpstr>
      <vt:lpstr>Мировое древо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Дворкина </cp:lastModifiedBy>
  <cp:revision>64</cp:revision>
  <dcterms:modified xsi:type="dcterms:W3CDTF">2013-10-24T12:11:51Z</dcterms:modified>
</cp:coreProperties>
</file>