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18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acer\Desktop\2012\олимп\мои\скрин\ОлПрОсень12-5кл-Кочура.gif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490" y="966440"/>
            <a:ext cx="2211659" cy="379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5" descr="C:\Users\acer\Desktop\2012\олимп\мои\скрин\ОлПрОсень12-5кл-Мустафаева.gif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297" y="968028"/>
            <a:ext cx="2079393" cy="379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 descr="C:\Users\acer\Desktop\2012\олимп\дети\скрин\Кочура Иван 5 кл Ол Продлёнка.gif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722" y="980728"/>
            <a:ext cx="2580172" cy="377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C:\Users\acer\Desktop\2012\олимп\дети\скрин\Мустафаева Алсу 5кл Ол Продлёнка.gif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140" y="980728"/>
            <a:ext cx="2416551" cy="377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875286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Эля</dc:creator>
  <cp:lastModifiedBy>acer</cp:lastModifiedBy>
  <cp:revision>3</cp:revision>
  <dcterms:created xsi:type="dcterms:W3CDTF">2013-01-13T17:29:18Z</dcterms:created>
  <dcterms:modified xsi:type="dcterms:W3CDTF">2013-01-13T17:31:55Z</dcterms:modified>
</cp:coreProperties>
</file>