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107" autoAdjust="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32AED8-06A4-4F37-848D-CB153576601C}" type="datetimeFigureOut">
              <a:rPr lang="ru-RU" smtClean="0"/>
              <a:t>09.03.2010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A24EF8-14DC-4D9F-9393-A404D062322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Василий </a:t>
            </a:r>
            <a:r>
              <a:rPr lang="ru-RU" dirty="0" err="1" smtClean="0"/>
              <a:t>андреев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331698"/>
            <a:ext cx="6629424" cy="175260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Дата рождения : 15 января 1861 года</a:t>
            </a:r>
          </a:p>
          <a:p>
            <a:r>
              <a:rPr lang="ru-RU" sz="1400" dirty="0" smtClean="0"/>
              <a:t>Место рождения : Бежецк, Тверская губерния</a:t>
            </a:r>
          </a:p>
          <a:p>
            <a:r>
              <a:rPr lang="ru-RU" sz="1400" dirty="0" smtClean="0"/>
              <a:t>Дата смерти: 28 декабря  1981 года</a:t>
            </a:r>
          </a:p>
          <a:p>
            <a:r>
              <a:rPr lang="ru-RU" sz="1400" dirty="0" smtClean="0"/>
              <a:t>Инструмент: балалайка</a:t>
            </a:r>
          </a:p>
          <a:p>
            <a:r>
              <a:rPr lang="ru-RU" sz="1400" dirty="0" smtClean="0"/>
              <a:t>Жанр: народная музыка.</a:t>
            </a:r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333277">
            <a:off x="9175918" y="317215"/>
            <a:ext cx="8229600" cy="1143000"/>
          </a:xfrm>
        </p:spPr>
        <p:txBody>
          <a:bodyPr/>
          <a:lstStyle/>
          <a:p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4" name="Содержимое 3" descr="i08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57166"/>
            <a:ext cx="9144000" cy="650083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Жизнь композитора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/>
              <a:t>Музыкант родился в семье купца Василия Андреевича Андреева 15(3) января 1861 года. Его отец умер, когда мальчику исполнился год. Мальчика растил отчим – Нил Николаевич </a:t>
            </a:r>
            <a:r>
              <a:rPr lang="ru-RU" sz="1800" dirty="0" err="1" smtClean="0"/>
              <a:t>Сеславин</a:t>
            </a:r>
            <a:r>
              <a:rPr lang="ru-RU" sz="1800" dirty="0" smtClean="0"/>
              <a:t>. В 1872 году семья переехала в Петербург.</a:t>
            </a:r>
            <a:endParaRPr lang="ru-RU" sz="1800" dirty="0"/>
          </a:p>
        </p:txBody>
      </p:sp>
      <p:pic>
        <p:nvPicPr>
          <p:cNvPr id="5" name="Содержимое 4" descr="iCALQDFB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2984" y="1643050"/>
            <a:ext cx="4140982" cy="407196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Создание оркестра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/>
              <a:t>В 1881 году Андреев занялся усовершенствованием народных инструментов и собрал в городе Санкт – Петербурге из любителей игры на них великорусский оркестр из струнных, духовых и ударных инструментов. Большинство инструментов (домры, </a:t>
            </a:r>
            <a:r>
              <a:rPr lang="ru-RU" sz="1800" dirty="0" err="1" smtClean="0"/>
              <a:t>накры</a:t>
            </a:r>
            <a:r>
              <a:rPr lang="ru-RU" sz="1800" dirty="0" smtClean="0"/>
              <a:t>) не русского, а восточного происхождения. </a:t>
            </a:r>
            <a:endParaRPr lang="ru-RU" sz="1800" dirty="0"/>
          </a:p>
        </p:txBody>
      </p:sp>
      <p:pic>
        <p:nvPicPr>
          <p:cNvPr id="5" name="Содержимое 4" descr="iCARD93K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939859"/>
            <a:ext cx="4143404" cy="558968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народных инструментов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ru-RU" sz="1800" dirty="0" smtClean="0"/>
              <a:t>После</a:t>
            </a:r>
            <a:r>
              <a:rPr lang="ru-RU" dirty="0" smtClean="0"/>
              <a:t> </a:t>
            </a:r>
            <a:r>
              <a:rPr lang="ru-RU" sz="1800" dirty="0" smtClean="0"/>
              <a:t>концертов этого оркестра в 1888 году в обществе широко развилось увлечение русскими народными инструментами. Появлялись различные школы и ноты для этих инструментов (народные песни, композиции с мотивами вальса)</a:t>
            </a:r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dirty="0"/>
          </a:p>
        </p:txBody>
      </p:sp>
      <p:pic>
        <p:nvPicPr>
          <p:cNvPr id="5" name="Содержимое 4" descr="iCA4PK9B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3" y="1785926"/>
            <a:ext cx="4228192" cy="385765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«Г-ну Андрееву принадлежит первая честь в деле возрождения русской балалайки» - «Петербургские новости», №80 от 22 марта 1888 года.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/>
              <a:t>Виртуозно владея техникой игры, Андреев выступал в качестве композитора и для своего инструмента, и для оркестра.</a:t>
            </a:r>
          </a:p>
          <a:p>
            <a:pPr algn="just"/>
            <a:r>
              <a:rPr lang="ru-RU" sz="1800" dirty="0" smtClean="0"/>
              <a:t>Василий Андреев являлся членом Русского Собрания и Всероссийского Национального клуба.</a:t>
            </a:r>
            <a:endParaRPr lang="ru-RU" sz="1800" dirty="0"/>
          </a:p>
        </p:txBody>
      </p:sp>
      <p:pic>
        <p:nvPicPr>
          <p:cNvPr id="5" name="Содержимое 4" descr="220px-Andreev_va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39589" y="1428736"/>
            <a:ext cx="3947253" cy="525702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Конец!!!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212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Василий андреев</vt:lpstr>
      <vt:lpstr>М</vt:lpstr>
      <vt:lpstr>Жизнь композитора</vt:lpstr>
      <vt:lpstr>Создание оркестра  </vt:lpstr>
      <vt:lpstr>Развитие народных инструментов</vt:lpstr>
      <vt:lpstr>«Г-ну Андрееву принадлежит первая честь в деле возрождения русской балалайки» - «Петербургские новости», №80 от 22 марта 1888 года.</vt:lpstr>
      <vt:lpstr>Конец!!!</vt:lpstr>
    </vt:vector>
  </TitlesOfParts>
  <Company>ГОУ СОШ 39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Василий андреев</dc:title>
  <dc:creator>Лебедев Николай Дмитриевич</dc:creator>
  <cp:lastModifiedBy>Лебедев Николай Дмитриевич</cp:lastModifiedBy>
  <cp:revision>6</cp:revision>
  <dcterms:created xsi:type="dcterms:W3CDTF">2010-03-09T12:51:40Z</dcterms:created>
  <dcterms:modified xsi:type="dcterms:W3CDTF">2010-03-09T13:45:17Z</dcterms:modified>
</cp:coreProperties>
</file>