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7" r:id="rId10"/>
    <p:sldId id="263" r:id="rId11"/>
    <p:sldId id="264" r:id="rId12"/>
    <p:sldId id="266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69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38" autoAdjust="0"/>
  </p:normalViewPr>
  <p:slideViewPr>
    <p:cSldViewPr>
      <p:cViewPr varScale="1">
        <p:scale>
          <a:sx n="70" d="100"/>
          <a:sy n="70" d="100"/>
        </p:scale>
        <p:origin x="-5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4A32B-0B03-4C66-ACC9-14ED503502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506D2-7A20-4663-A75C-69E356B95D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4A32B-0B03-4C66-ACC9-14ED503502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506D2-7A20-4663-A75C-69E356B95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4A32B-0B03-4C66-ACC9-14ED503502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506D2-7A20-4663-A75C-69E356B95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4A32B-0B03-4C66-ACC9-14ED503502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506D2-7A20-4663-A75C-69E356B95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4A32B-0B03-4C66-ACC9-14ED503502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506D2-7A20-4663-A75C-69E356B95D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4A32B-0B03-4C66-ACC9-14ED503502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506D2-7A20-4663-A75C-69E356B95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4A32B-0B03-4C66-ACC9-14ED503502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506D2-7A20-4663-A75C-69E356B95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4A32B-0B03-4C66-ACC9-14ED503502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506D2-7A20-4663-A75C-69E356B95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4A32B-0B03-4C66-ACC9-14ED503502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506D2-7A20-4663-A75C-69E356B95D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4A32B-0B03-4C66-ACC9-14ED503502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506D2-7A20-4663-A75C-69E356B95D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B4A32B-0B03-4C66-ACC9-14ED503502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506D2-7A20-4663-A75C-69E356B95D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DB4A32B-0B03-4C66-ACC9-14ED503502EA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E3506D2-7A20-4663-A75C-69E356B95D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u.wikipedia.org/wiki/10_%D0%B8%D1%8E%D0%BB%D1%8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2354722"/>
          </a:xfrm>
        </p:spPr>
        <p:txBody>
          <a:bodyPr>
            <a:normAutofit/>
          </a:bodyPr>
          <a:lstStyle/>
          <a:p>
            <a:r>
              <a:rPr lang="vi-VN" sz="4800" b="1" dirty="0"/>
              <a:t>Жако́б Абраа́м Ками́ль Писсарро́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143380"/>
            <a:ext cx="7406640" cy="2286016"/>
          </a:xfrm>
        </p:spPr>
        <p:txBody>
          <a:bodyPr>
            <a:normAutofit/>
          </a:bodyPr>
          <a:lstStyle/>
          <a:p>
            <a:pPr algn="ctr"/>
            <a:endParaRPr lang="ru-RU" sz="36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440168"/>
          </a:xfrm>
        </p:spPr>
        <p:txBody>
          <a:bodyPr>
            <a:normAutofit/>
          </a:bodyPr>
          <a:lstStyle/>
          <a:p>
            <a:r>
              <a:rPr lang="ru-RU" dirty="0" smtClean="0"/>
              <a:t>Оперный проезд</a:t>
            </a:r>
            <a:br>
              <a:rPr lang="ru-RU" dirty="0" smtClean="0"/>
            </a:br>
            <a:r>
              <a:rPr lang="ru-RU" dirty="0" smtClean="0"/>
              <a:t> в Париже                            Сад</a:t>
            </a:r>
            <a:endParaRPr lang="ru-RU" dirty="0"/>
          </a:p>
        </p:txBody>
      </p:sp>
      <p:pic>
        <p:nvPicPr>
          <p:cNvPr id="3075" name="Picture 3" descr="d:\User\Desktop\камилль писаро\Оперный проезд в Париж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000240"/>
            <a:ext cx="3077329" cy="2857520"/>
          </a:xfrm>
          <a:prstGeom prst="rect">
            <a:avLst/>
          </a:prstGeom>
          <a:noFill/>
        </p:spPr>
      </p:pic>
      <p:pic>
        <p:nvPicPr>
          <p:cNvPr id="3076" name="Picture 4" descr="d:\User\Desktop\камилль писаро\pissarro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85926"/>
            <a:ext cx="3657600" cy="296562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Когда 15 апреля 1875 года на Бульваре капуцинок открылась первая из восьми выставок импрессионистов, Писсарро шел сорок четвертый год. Он был старшим в «великолепной семерке», куда, помимо него, вошли Клод Моне, Огюст Ренуар, Альфред </a:t>
            </a:r>
            <a:r>
              <a:rPr lang="ru-RU" dirty="0" err="1" smtClean="0"/>
              <a:t>Сислей</a:t>
            </a:r>
            <a:r>
              <a:rPr lang="ru-RU" dirty="0" smtClean="0"/>
              <a:t>, Эдгар Дега, Поль Сезанн, Берта </a:t>
            </a:r>
            <a:r>
              <a:rPr lang="ru-RU" dirty="0" err="1" smtClean="0"/>
              <a:t>Моризо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Крестьянка</a:t>
            </a:r>
            <a:endParaRPr lang="ru-RU" b="1" dirty="0"/>
          </a:p>
        </p:txBody>
      </p:sp>
      <p:pic>
        <p:nvPicPr>
          <p:cNvPr id="5122" name="Picture 2" descr="d:\User\Desktop\камилль писаро\крестья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49049" y="1447800"/>
            <a:ext cx="3871452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Дорога</a:t>
            </a:r>
            <a:endParaRPr lang="ru-RU" dirty="0"/>
          </a:p>
        </p:txBody>
      </p:sp>
      <p:pic>
        <p:nvPicPr>
          <p:cNvPr id="7170" name="Picture 2" descr="d:\User\Desktop\камилль писаро\доррог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4110" y="1447800"/>
            <a:ext cx="5801329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d:\User\Desktop\камилль писаро\загруженное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3901440" cy="31120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5" name="Picture 3" descr="d:\User\Desktop\камилль писаро\юнная девушка и её туале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290"/>
            <a:ext cx="4403420" cy="63579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197" name="Picture 5" descr="d:\User\Desktop\камилль писаро\загруженное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357562"/>
            <a:ext cx="4238628" cy="3242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d:\User\Desktop\камилль писаро\загруженно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8143900" cy="4775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d:\User\Desktop\камилль писаро\dhty;tdbk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52"/>
            <a:ext cx="5000660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d:\User\Desktop\камилль писаро\доррог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714356"/>
            <a:ext cx="6228083" cy="5153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d:\User\Desktop\камилль писаро\загруженное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7" y="285728"/>
            <a:ext cx="7360279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d:\User\Desktop\камилль писаро\загруженное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7499350" cy="4527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5572140"/>
            <a:ext cx="3647308" cy="11430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Автопортрет,1873 г.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85728"/>
            <a:ext cx="4071966" cy="6072230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hlinkClick r:id="rId2" tooltip="10 июля"/>
              </a:rPr>
              <a:t/>
            </a:r>
            <a:br>
              <a:rPr lang="ru-RU" dirty="0" smtClean="0">
                <a:hlinkClick r:id="rId2" tooltip="10 июля"/>
              </a:rPr>
            </a:br>
            <a:r>
              <a:rPr lang="ru-RU" dirty="0" smtClean="0"/>
              <a:t>10 июля 1830 года рождения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Французский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       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живописец, один из первых и наиболее последовательных представителей      импрессионизма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d:\User\Desktop\камилль писаро\220px-Camille_Pissarro_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857232"/>
            <a:ext cx="3571900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d:\User\Desktop\камилль писаро\загруженное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28"/>
            <a:ext cx="5072098" cy="61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71480"/>
            <a:ext cx="7498080" cy="56769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последние годы жизни </a:t>
            </a:r>
            <a:r>
              <a:rPr lang="ru-RU" dirty="0" err="1" smtClean="0"/>
              <a:t>Писарро</a:t>
            </a:r>
            <a:r>
              <a:rPr lang="ru-RU" dirty="0" smtClean="0"/>
              <a:t> страдал болезнью глаз, которая не позволяла ему писать на пленэре. Он умер в 1903 году и был похоронен на кладбище Пер-Лашез в Париже.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Ему повезло. Он получил признание еще при жизни, как Вермеер. Другие порой становились великими лишь десятки лет спустя после смерти. </a:t>
            </a:r>
            <a:br>
              <a:rPr lang="ru-RU" dirty="0" smtClean="0"/>
            </a:br>
            <a:r>
              <a:rPr lang="ru-RU" dirty="0" smtClean="0"/>
              <a:t>Любая его картина прекрасна.</a:t>
            </a:r>
            <a:br>
              <a:rPr lang="ru-RU" dirty="0" smtClean="0"/>
            </a:br>
            <a:r>
              <a:rPr lang="ru-RU" dirty="0" smtClean="0"/>
              <a:t>Любая стоит состояние.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2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Биография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71480"/>
            <a:ext cx="7065482" cy="5676920"/>
          </a:xfrm>
        </p:spPr>
        <p:txBody>
          <a:bodyPr>
            <a:normAutofit/>
          </a:bodyPr>
          <a:lstStyle/>
          <a:p>
            <a:pPr lvl="3"/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 возрасте 25 лет, вместе со всей семьёй переехал в Париж. После окончания школы вместе со своим другом, датским художником </a:t>
            </a:r>
            <a:r>
              <a:rPr lang="ru-RU" dirty="0" err="1" smtClean="0"/>
              <a:t>Мёльбу</a:t>
            </a:r>
            <a:r>
              <a:rPr lang="ru-RU" dirty="0" smtClean="0"/>
              <a:t>  , ездил в Венесуэлу ,где осваивал искусство живописи.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Красные крыши</a:t>
            </a:r>
            <a:endParaRPr lang="ru-RU" dirty="0"/>
          </a:p>
        </p:txBody>
      </p:sp>
      <p:pic>
        <p:nvPicPr>
          <p:cNvPr id="4099" name="Picture 3" descr="d:\User\Desktop\камилль писаро\красные крыш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5775158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93991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«Запретил  бы всех еврейских художников, кроме </a:t>
            </a:r>
            <a:r>
              <a:rPr lang="ru-RU" sz="3600" dirty="0" err="1" smtClean="0"/>
              <a:t>Писсарро</a:t>
            </a:r>
            <a:r>
              <a:rPr lang="ru-RU" sz="3600" dirty="0" smtClean="0"/>
              <a:t>»</a:t>
            </a:r>
            <a:br>
              <a:rPr lang="ru-RU" sz="3600" dirty="0" smtClean="0"/>
            </a:br>
            <a:r>
              <a:rPr lang="ru-RU" sz="3600" dirty="0" smtClean="0"/>
              <a:t>(с)Люсьен </a:t>
            </a:r>
            <a:r>
              <a:rPr lang="ru-RU" sz="3600" dirty="0" err="1" smtClean="0"/>
              <a:t>Ребате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Картина </a:t>
            </a:r>
            <a:r>
              <a:rPr lang="ru-RU" sz="3600" dirty="0" err="1" smtClean="0"/>
              <a:t>вспаханая</a:t>
            </a:r>
            <a:r>
              <a:rPr lang="ru-RU" sz="3600" dirty="0" smtClean="0"/>
              <a:t> земля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d:\User\Desktop\камилль писаро\вспаханная земл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357430"/>
            <a:ext cx="6929486" cy="42071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Писсарро</a:t>
            </a:r>
            <a:r>
              <a:rPr lang="ru-RU" dirty="0" smtClean="0"/>
              <a:t> оказал сильное влияние на импрессионистов, самостоятельно выработав многие принципы, легшие в основу их стиля живописи</a:t>
            </a:r>
          </a:p>
          <a:p>
            <a:r>
              <a:rPr lang="ru-RU" dirty="0" smtClean="0"/>
              <a:t>Так же художник  был убеждённым анархистом, но это на картинах ни каким образом  не отразилось.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User\Desktop\камилль писаро\pissarro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9184" b="19184"/>
          <a:stretch>
            <a:fillRect/>
          </a:stretch>
        </p:blipFill>
        <p:spPr bwMode="auto">
          <a:xfrm>
            <a:off x="838200" y="1143003"/>
            <a:ext cx="4233866" cy="3514531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/>
              <a:t>Старый рынок в Руане </a:t>
            </a:r>
            <a:endParaRPr lang="ru-RU" sz="2400" b="1" i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290"/>
            <a:ext cx="4850904" cy="6034110"/>
          </a:xfrm>
        </p:spPr>
        <p:txBody>
          <a:bodyPr>
            <a:normAutofit/>
          </a:bodyPr>
          <a:lstStyle/>
          <a:p>
            <a:r>
              <a:rPr lang="ru-RU" dirty="0" smtClean="0"/>
              <a:t>Новые художники признавали лишь светлые тона солнечного спектра. Тень они передавали цветом. И первым, кто вошел в «блистающий мир», был самый старший из них — Камиль Писсарро. </a:t>
            </a:r>
            <a:br>
              <a:rPr lang="ru-RU" dirty="0" smtClean="0"/>
            </a:br>
            <a:r>
              <a:rPr lang="ru-RU" dirty="0" smtClean="0"/>
              <a:t>И в 1870 г. Он женится на </a:t>
            </a:r>
            <a:r>
              <a:rPr lang="ru-RU" dirty="0" err="1" smtClean="0"/>
              <a:t>Жюли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d:\User\Desktop\с жен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357298"/>
            <a:ext cx="2928958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Урожай</a:t>
            </a:r>
            <a:endParaRPr lang="ru-RU" dirty="0"/>
          </a:p>
        </p:txBody>
      </p:sp>
      <p:pic>
        <p:nvPicPr>
          <p:cNvPr id="6146" name="Picture 2" descr="d:\User\Desktop\камилль писаро\урожа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10012" y="1447800"/>
            <a:ext cx="6749525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452</TotalTime>
  <Words>198</Words>
  <Application>Microsoft Office PowerPoint</Application>
  <PresentationFormat>Экран (4:3)</PresentationFormat>
  <Paragraphs>23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Жако́б Абраа́м Ками́ль Писсарро́</vt:lpstr>
      <vt:lpstr>Автопортрет,1873 г.</vt:lpstr>
      <vt:lpstr>                 Биография</vt:lpstr>
      <vt:lpstr>              Красные крыши</vt:lpstr>
      <vt:lpstr>«Запретил  бы всех еврейских художников, кроме Писсарро» (с)Люсьен Ребате Картина вспаханая земля </vt:lpstr>
      <vt:lpstr>Презентация PowerPoint</vt:lpstr>
      <vt:lpstr>Презентация PowerPoint</vt:lpstr>
      <vt:lpstr>Презентация PowerPoint</vt:lpstr>
      <vt:lpstr>Урожай</vt:lpstr>
      <vt:lpstr>Оперный проезд  в Париже                            Сад</vt:lpstr>
      <vt:lpstr>Презентация PowerPoint</vt:lpstr>
      <vt:lpstr>Крестьянка</vt:lpstr>
      <vt:lpstr>Дорога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Жако́б Абраа́м Ками́ль Писсарро́</dc:title>
  <dc:creator>User</dc:creator>
  <cp:lastModifiedBy>OEM</cp:lastModifiedBy>
  <cp:revision>35</cp:revision>
  <dcterms:created xsi:type="dcterms:W3CDTF">2013-09-23T14:37:04Z</dcterms:created>
  <dcterms:modified xsi:type="dcterms:W3CDTF">2013-11-06T12:48:03Z</dcterms:modified>
</cp:coreProperties>
</file>