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0F76085E-155D-43C0-B0DD-4D701C000B4A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2C8B2-EDEB-4EDF-8DBC-086F05FAAF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6085E-155D-43C0-B0DD-4D701C000B4A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2C8B2-EDEB-4EDF-8DBC-086F05FAAF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6085E-155D-43C0-B0DD-4D701C000B4A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2C8B2-EDEB-4EDF-8DBC-086F05FAAF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6085E-155D-43C0-B0DD-4D701C000B4A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2C8B2-EDEB-4EDF-8DBC-086F05FAAF72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6085E-155D-43C0-B0DD-4D701C000B4A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2C8B2-EDEB-4EDF-8DBC-086F05FAAF72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6085E-155D-43C0-B0DD-4D701C000B4A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2C8B2-EDEB-4EDF-8DBC-086F05FAAF7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6085E-155D-43C0-B0DD-4D701C000B4A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2C8B2-EDEB-4EDF-8DBC-086F05FAAF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6085E-155D-43C0-B0DD-4D701C000B4A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2C8B2-EDEB-4EDF-8DBC-086F05FAAF72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6085E-155D-43C0-B0DD-4D701C000B4A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2C8B2-EDEB-4EDF-8DBC-086F05FAAF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6085E-155D-43C0-B0DD-4D701C000B4A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2C8B2-EDEB-4EDF-8DBC-086F05FAAF7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6085E-155D-43C0-B0DD-4D701C000B4A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2C8B2-EDEB-4EDF-8DBC-086F05FAAF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F76085E-155D-43C0-B0DD-4D701C000B4A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B72C8B2-EDEB-4EDF-8DBC-086F05FAAF7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Ла гулю.</a:t>
            </a:r>
            <a:endParaRPr lang="ru-RU" sz="6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557" y="3501008"/>
            <a:ext cx="3600400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19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Биография.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2348880"/>
            <a:ext cx="6400800" cy="3048001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Ла Гулю (фр. </a:t>
            </a:r>
            <a:r>
              <a:rPr lang="en-US" sz="2400" dirty="0"/>
              <a:t>La </a:t>
            </a:r>
            <a:r>
              <a:rPr lang="en-US" sz="2400" dirty="0" err="1"/>
              <a:t>Goulue</a:t>
            </a:r>
            <a:r>
              <a:rPr lang="en-US" sz="2400" dirty="0"/>
              <a:t>, </a:t>
            </a:r>
            <a:r>
              <a:rPr lang="ru-RU" sz="2400" dirty="0"/>
              <a:t>рус. Большеротая, прожорливая), наст. имя — Луиза Вебер </a:t>
            </a:r>
            <a:r>
              <a:rPr lang="ru-RU" sz="2400" dirty="0" smtClean="0"/>
              <a:t>(</a:t>
            </a:r>
            <a:r>
              <a:rPr lang="en-US" sz="2400" dirty="0" smtClean="0"/>
              <a:t>13 </a:t>
            </a:r>
            <a:r>
              <a:rPr lang="ru-RU" sz="2400" dirty="0"/>
              <a:t>июля 1866, </a:t>
            </a:r>
            <a:r>
              <a:rPr lang="ru-RU" sz="2400" dirty="0" err="1"/>
              <a:t>Клиши</a:t>
            </a:r>
            <a:r>
              <a:rPr lang="ru-RU" sz="2400" dirty="0"/>
              <a:t>-ла-</a:t>
            </a:r>
            <a:r>
              <a:rPr lang="ru-RU" sz="2400" dirty="0" err="1"/>
              <a:t>Гаренн</a:t>
            </a:r>
            <a:r>
              <a:rPr lang="ru-RU" sz="2400" dirty="0"/>
              <a:t> — 30 января 1929, Париж) — французская танцовщица, исполнительница канкана, модель </a:t>
            </a:r>
            <a:r>
              <a:rPr lang="ru-RU" sz="2400" dirty="0" smtClean="0"/>
              <a:t>Тулуз-Лотрека.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9041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124744"/>
            <a:ext cx="3810588" cy="460851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7551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932040" y="1268760"/>
            <a:ext cx="2819399" cy="39138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971600" y="980728"/>
            <a:ext cx="3816424" cy="3912840"/>
          </a:xfrm>
        </p:spPr>
        <p:txBody>
          <a:bodyPr>
            <a:noAutofit/>
          </a:bodyPr>
          <a:lstStyle/>
          <a:p>
            <a:r>
              <a:rPr lang="ru-RU" sz="1050" dirty="0"/>
              <a:t>Луиза Вебер родилась в еврейской семье выходцев из Эльзаса. Её мать держала в </a:t>
            </a:r>
            <a:r>
              <a:rPr lang="ru-RU" sz="1050" dirty="0" err="1"/>
              <a:t>Клиши</a:t>
            </a:r>
            <a:r>
              <a:rPr lang="ru-RU" sz="1050" dirty="0"/>
              <a:t> прачечную. В шестнадцатилетнем возрасте Луиза сама поступила на работу в прачечную в </a:t>
            </a:r>
            <a:r>
              <a:rPr lang="ru-RU" sz="1050" dirty="0" err="1"/>
              <a:t>Rue</a:t>
            </a:r>
            <a:r>
              <a:rPr lang="ru-RU" sz="1050" dirty="0"/>
              <a:t> </a:t>
            </a:r>
            <a:r>
              <a:rPr lang="ru-RU" sz="1050" dirty="0" err="1"/>
              <a:t>de</a:t>
            </a:r>
            <a:r>
              <a:rPr lang="ru-RU" sz="1050" dirty="0"/>
              <a:t> </a:t>
            </a:r>
            <a:r>
              <a:rPr lang="ru-RU" sz="1050" dirty="0" err="1"/>
              <a:t>la</a:t>
            </a:r>
            <a:r>
              <a:rPr lang="ru-RU" sz="1050" dirty="0"/>
              <a:t> </a:t>
            </a:r>
            <a:r>
              <a:rPr lang="ru-RU" sz="1050" dirty="0" err="1"/>
              <a:t>Goutte</a:t>
            </a:r>
            <a:r>
              <a:rPr lang="ru-RU" sz="1050" dirty="0"/>
              <a:t> </a:t>
            </a:r>
            <a:r>
              <a:rPr lang="ru-RU" sz="1050" dirty="0" err="1"/>
              <a:t>d’Or</a:t>
            </a:r>
            <a:r>
              <a:rPr lang="ru-RU" sz="1050" dirty="0"/>
              <a:t>. Однако все её помыслы были связаны с танцами; втайне от матери она заимствовала одеяния клиенток, оставленные для стирки и по вечерам направлялась в них танцевать в какой-нибудь из близлежащих </a:t>
            </a:r>
            <a:r>
              <a:rPr lang="ru-RU" sz="1050" dirty="0" smtClean="0"/>
              <a:t>клубов. </a:t>
            </a:r>
            <a:r>
              <a:rPr lang="ru-RU" sz="1050" dirty="0"/>
              <a:t>Луиза работала также продавщицей цветов в парижских пассажах, выступала танцовщицей в небольших танцевальных залах парижских пригородов, затем танцевала в цирке и кафе на </a:t>
            </a:r>
            <a:r>
              <a:rPr lang="ru-RU" sz="1050" dirty="0" err="1"/>
              <a:t>Монпарнасе</a:t>
            </a:r>
            <a:r>
              <a:rPr lang="ru-RU" sz="1050" dirty="0"/>
              <a:t>, в том числе — в </a:t>
            </a:r>
            <a:r>
              <a:rPr lang="ru-RU" sz="1050" dirty="0" err="1"/>
              <a:t>Клозери</a:t>
            </a:r>
            <a:r>
              <a:rPr lang="ru-RU" sz="1050" dirty="0"/>
              <a:t> де Лила.</a:t>
            </a:r>
          </a:p>
          <a:p>
            <a:r>
              <a:rPr lang="ru-RU" sz="1050" dirty="0"/>
              <a:t>В 1889 году Шарль </a:t>
            </a:r>
            <a:r>
              <a:rPr lang="ru-RU" sz="1050" dirty="0" err="1"/>
              <a:t>Зидлер</a:t>
            </a:r>
            <a:r>
              <a:rPr lang="ru-RU" sz="1050" dirty="0"/>
              <a:t> пригласил ее в только что открывшийся </a:t>
            </a:r>
            <a:r>
              <a:rPr lang="ru-RU" sz="1050" dirty="0" err="1"/>
              <a:t>Мулен</a:t>
            </a:r>
            <a:r>
              <a:rPr lang="ru-RU" sz="1050" dirty="0"/>
              <a:t>-Руж. Здесь она и начала впервые танцевать </a:t>
            </a:r>
            <a:r>
              <a:rPr lang="ru-RU" sz="1050" dirty="0" err="1"/>
              <a:t>chahut</a:t>
            </a:r>
            <a:r>
              <a:rPr lang="ru-RU" sz="1050" dirty="0"/>
              <a:t> (разновидность канкана) с Жаком </a:t>
            </a:r>
            <a:r>
              <a:rPr lang="ru-RU" sz="1050" dirty="0" err="1"/>
              <a:t>Ренодином</a:t>
            </a:r>
            <a:r>
              <a:rPr lang="ru-RU" sz="1050" dirty="0"/>
              <a:t> </a:t>
            </a:r>
            <a:r>
              <a:rPr lang="ru-RU" sz="1050" dirty="0" smtClean="0"/>
              <a:t>, </a:t>
            </a:r>
            <a:r>
              <a:rPr lang="ru-RU" sz="1050" dirty="0"/>
              <a:t>который днём торговал вином, а по ночам танцевал под сценическим псевдонимом </a:t>
            </a:r>
            <a:r>
              <a:rPr lang="ru-RU" sz="1050" dirty="0" err="1"/>
              <a:t>Valentin</a:t>
            </a:r>
            <a:r>
              <a:rPr lang="ru-RU" sz="1050" dirty="0"/>
              <a:t> </a:t>
            </a:r>
            <a:r>
              <a:rPr lang="ru-RU" sz="1050" dirty="0" err="1"/>
              <a:t>le</a:t>
            </a:r>
            <a:r>
              <a:rPr lang="ru-RU" sz="1050" dirty="0"/>
              <a:t> </a:t>
            </a:r>
            <a:r>
              <a:rPr lang="ru-RU" sz="1050" dirty="0" smtClean="0"/>
              <a:t>D</a:t>
            </a:r>
            <a:r>
              <a:rPr lang="en-US" sz="1050" dirty="0"/>
              <a:t>e</a:t>
            </a:r>
            <a:r>
              <a:rPr lang="ru-RU" sz="1050" dirty="0" err="1" smtClean="0"/>
              <a:t>sossé</a:t>
            </a:r>
            <a:r>
              <a:rPr lang="ru-RU" sz="1050" dirty="0" smtClean="0"/>
              <a:t> </a:t>
            </a:r>
            <a:r>
              <a:rPr lang="ru-RU" sz="1050" dirty="0"/>
              <a:t>(«Валентин бескостный»). Луиза имела обыкновение опустошать бокалы клиентов, за что и получила свою </a:t>
            </a:r>
            <a:r>
              <a:rPr lang="ru-RU" sz="1050" dirty="0" smtClean="0"/>
              <a:t>кличку.</a:t>
            </a:r>
            <a:endParaRPr lang="ru-RU" sz="105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509" y="1340768"/>
            <a:ext cx="2808312" cy="396044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8415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079612" y="1052736"/>
            <a:ext cx="6768752" cy="1512168"/>
          </a:xfrm>
        </p:spPr>
        <p:txBody>
          <a:bodyPr>
            <a:noAutofit/>
          </a:bodyPr>
          <a:lstStyle/>
          <a:p>
            <a:r>
              <a:rPr lang="ru-RU" sz="1000" dirty="0"/>
              <a:t>В 1895 году, известной и богатой, ла Гулю покинула </a:t>
            </a:r>
            <a:r>
              <a:rPr lang="ru-RU" sz="1000" dirty="0" err="1"/>
              <a:t>Мулен</a:t>
            </a:r>
            <a:r>
              <a:rPr lang="ru-RU" sz="1000" dirty="0"/>
              <a:t>-Руж. Она вложила большую часть своих капиталов в ярмарочные балаганы. Но публика, которая покупала билеты на "Ла Гулю" в </a:t>
            </a:r>
            <a:r>
              <a:rPr lang="ru-RU" sz="1000" dirty="0" err="1"/>
              <a:t>Мулен</a:t>
            </a:r>
            <a:r>
              <a:rPr lang="ru-RU" sz="1000" dirty="0"/>
              <a:t>-Руж, не проявила никакого интереса к Ла Гулю содержательнице балаганов и укротительнице диких зверей. Задуманный бизнес прогорел, она обанкротилась. До 1907 года она выступала на ярмарках как содержательница балаганов и укротительница диких зверей. После нападения на неё львов Ла Гулю бросила занятия укротительницы, некоторое время подвизалась как актриса, в том числе в </a:t>
            </a:r>
            <a:r>
              <a:rPr lang="ru-RU" sz="1000" dirty="0" err="1"/>
              <a:t>Théâtre</a:t>
            </a:r>
            <a:r>
              <a:rPr lang="ru-RU" sz="1000" dirty="0"/>
              <a:t> </a:t>
            </a:r>
            <a:r>
              <a:rPr lang="ru-RU" sz="1000" dirty="0" err="1"/>
              <a:t>des</a:t>
            </a:r>
            <a:r>
              <a:rPr lang="ru-RU" sz="1000" dirty="0"/>
              <a:t> </a:t>
            </a:r>
            <a:r>
              <a:rPr lang="ru-RU" sz="1000" dirty="0" err="1"/>
              <a:t>Bouffes</a:t>
            </a:r>
            <a:r>
              <a:rPr lang="ru-RU" sz="1000" dirty="0"/>
              <a:t> </a:t>
            </a:r>
            <a:r>
              <a:rPr lang="ru-RU" sz="1000" dirty="0" err="1"/>
              <a:t>du</a:t>
            </a:r>
            <a:r>
              <a:rPr lang="ru-RU" sz="1000" dirty="0"/>
              <a:t> </a:t>
            </a:r>
            <a:r>
              <a:rPr lang="ru-RU" sz="1000" dirty="0" err="1"/>
              <a:t>Nord</a:t>
            </a:r>
            <a:r>
              <a:rPr lang="ru-RU" sz="1000" dirty="0"/>
              <a:t>, затем впала в депрессию и алкоголизм, часто болела, но пользовалась прежней славой: заходила по старой памяти в </a:t>
            </a:r>
            <a:r>
              <a:rPr lang="ru-RU" sz="1000" dirty="0" err="1"/>
              <a:t>Мулен</a:t>
            </a:r>
            <a:r>
              <a:rPr lang="ru-RU" sz="1000" dirty="0"/>
              <a:t>-Руж, давала автографы.</a:t>
            </a:r>
          </a:p>
          <a:p>
            <a:r>
              <a:rPr lang="ru-RU" sz="1000" dirty="0"/>
              <a:t>Жан Габен и Морис Шевалье приглашали её подняться на сцену и показаться публике. Ла Гулю жила в эти годы на Монмартре, в квартале </a:t>
            </a:r>
            <a:r>
              <a:rPr lang="ru-RU" sz="1000" dirty="0" err="1"/>
              <a:t>Пигаль</a:t>
            </a:r>
            <a:r>
              <a:rPr lang="ru-RU" sz="1000" dirty="0"/>
              <a:t>. Кинорежиссёр Жорж </a:t>
            </a:r>
            <a:r>
              <a:rPr lang="ru-RU" sz="1000" dirty="0" err="1"/>
              <a:t>Лакомб</a:t>
            </a:r>
            <a:r>
              <a:rPr lang="ru-RU" sz="1000" dirty="0"/>
              <a:t> снял её в короткометражном документальном фильме Зона (1928). В 1928 году Ля Гулю обрюзгшая в нищенских одеждах продавала орешки, сигареты и спички на углу улицы рядом с </a:t>
            </a:r>
            <a:r>
              <a:rPr lang="ru-RU" sz="1000" dirty="0" err="1"/>
              <a:t>Мулен</a:t>
            </a:r>
            <a:r>
              <a:rPr lang="ru-RU" sz="1000" dirty="0"/>
              <a:t>-Руж. Почти никто не узнавал её.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861048"/>
            <a:ext cx="6984776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947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3608" y="1196752"/>
            <a:ext cx="23762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Страдая от водянки, Ла Гулю скончалась бедной и толстой 30 января 1929 года в парижской больнице. В 1990 году её останки по постановлению тогдашнего мэра Парижа Жака Ширака были с большой помпой перезахоронены на кладбище Монмартр.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140" y="1356671"/>
            <a:ext cx="3960440" cy="396044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9583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Немало страниц посвящено Ла Гулю в мемуарах Жанны </a:t>
            </a:r>
            <a:r>
              <a:rPr lang="ru-RU" sz="2000" dirty="0" err="1"/>
              <a:t>Авриль</a:t>
            </a:r>
            <a:r>
              <a:rPr lang="ru-RU" sz="2000" dirty="0"/>
              <a:t>. Её не раз изображал в своих рисунках и на афишах Тулуз-Лотрек. О Ла Гулю написан роман </a:t>
            </a:r>
            <a:r>
              <a:rPr lang="ru-RU" sz="2000" dirty="0" err="1"/>
              <a:t>Эваны</a:t>
            </a:r>
            <a:r>
              <a:rPr lang="ru-RU" sz="2000" dirty="0"/>
              <a:t> </a:t>
            </a:r>
            <a:r>
              <a:rPr lang="ru-RU" sz="2000" dirty="0" err="1"/>
              <a:t>Анской</a:t>
            </a:r>
            <a:r>
              <a:rPr lang="ru-RU" sz="2000" dirty="0"/>
              <a:t> (1989). Её воображаемые мемуары написал её правнук, актёр, певец и писатель Мишель Суве (1992, 1998, 2008).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03648" y="1412776"/>
            <a:ext cx="6400800" cy="685800"/>
          </a:xfrm>
        </p:spPr>
        <p:txBody>
          <a:bodyPr>
            <a:noAutofit/>
          </a:bodyPr>
          <a:lstStyle/>
          <a:p>
            <a:r>
              <a:rPr lang="ru-RU" sz="3200" dirty="0"/>
              <a:t>Воспоминания и образ в </a:t>
            </a:r>
            <a:r>
              <a:rPr lang="ru-RU" sz="3200" dirty="0" smtClean="0"/>
              <a:t>искусстве.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70008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</a:t>
            </a:r>
            <a:r>
              <a:rPr lang="ru-RU" dirty="0" smtClean="0"/>
              <a:t>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34061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23</TotalTime>
  <Words>509</Words>
  <Application>Microsoft Office PowerPoint</Application>
  <PresentationFormat>Экран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Кутюр</vt:lpstr>
      <vt:lpstr>Ла гулю.</vt:lpstr>
      <vt:lpstr>Биография.</vt:lpstr>
      <vt:lpstr>Презентация PowerPoint</vt:lpstr>
      <vt:lpstr>Презентация PowerPoint</vt:lpstr>
      <vt:lpstr>Презентация PowerPoint</vt:lpstr>
      <vt:lpstr>Презентация PowerPoint</vt:lpstr>
      <vt:lpstr>Воспоминания и образ в искусстве.</vt:lpstr>
      <vt:lpstr>Спасибо за внимание!</vt:lpstr>
    </vt:vector>
  </TitlesOfParts>
  <Company>Windows 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Ла гулю.</dc:title>
  <dc:creator>Ангелина</dc:creator>
  <cp:lastModifiedBy>OEM</cp:lastModifiedBy>
  <cp:revision>4</cp:revision>
  <dcterms:created xsi:type="dcterms:W3CDTF">2013-02-26T18:08:36Z</dcterms:created>
  <dcterms:modified xsi:type="dcterms:W3CDTF">2013-11-07T08:12:45Z</dcterms:modified>
</cp:coreProperties>
</file>