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3" r:id="rId15"/>
    <p:sldId id="277" r:id="rId16"/>
    <p:sldId id="274" r:id="rId17"/>
    <p:sldId id="275" r:id="rId18"/>
    <p:sldId id="268" r:id="rId19"/>
    <p:sldId id="270" r:id="rId20"/>
    <p:sldId id="276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F829-C4DD-41F6-A845-AC6AFF44297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7FD8-983C-4104-9F96-92882556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80;&#1093;&#1072;&#1080;&#1083;\Documents\&#1055;&#1088;&#1077;&#1079;&#1077;&#1085;&#1090;&#1072;&#1094;&#1080;&#1103;%20&#1050;&#1088;&#1072;&#1089;&#1086;&#1090;&#1072;%20&#1089;&#1087;&#1072;&#1089;&#1077;&#1090;%20&#1084;&#1080;&#1088;\betkhoven_-_lunnaya_sonata.mp3" TargetMode="Externa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7" Type="http://schemas.openxmlformats.org/officeDocument/2006/relationships/hyperlink" Target="http://www.zaycev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kipedia.org/" TargetMode="External"/><Relationship Id="rId5" Type="http://schemas.openxmlformats.org/officeDocument/2006/relationships/hyperlink" Target="http://www.liveintermet.ru/" TargetMode="External"/><Relationship Id="rId4" Type="http://schemas.openxmlformats.org/officeDocument/2006/relationships/hyperlink" Target="http://www.onefon.narod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352928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Урок искусства в 8 классе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Тема урока: Что </a:t>
            </a:r>
            <a:r>
              <a:rPr lang="ru-RU" sz="4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есть красота?</a:t>
            </a:r>
            <a:endParaRPr lang="ru-RU" sz="48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6488668"/>
            <a:ext cx="664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Подготовила презентацию:  </a:t>
            </a:r>
            <a:r>
              <a:rPr lang="ru-RU" sz="16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Аюшеева</a:t>
            </a:r>
            <a:r>
              <a:rPr lang="ru-RU" sz="1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С.Ц. – учитель музыки</a:t>
            </a:r>
            <a:endParaRPr lang="ru-RU" sz="1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0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МБОУ «Дыренская средняя общеобразовательная школа»</a:t>
            </a:r>
            <a:endParaRPr lang="ru-RU" sz="14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окон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00042"/>
            <a:ext cx="4000528" cy="5756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571480"/>
            <a:ext cx="3643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Джоконда </a:t>
            </a:r>
          </a:p>
          <a:p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    Леонардо 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да Винчи изобразил эталон красавицы средневековья – «Джоконду». Главная загадка портрета - в необъяснимом выражении лица, в непонятной «ускользающей» улыбке. </a:t>
            </a:r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Многие 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считают ее возвышенным идеалом женственности и обаяния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xana Fedorov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3714774" cy="5572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857232"/>
            <a:ext cx="3714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Оксана Федорова </a:t>
            </a:r>
          </a:p>
          <a:p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— российская телеведущая, победительница конкурсов «Мисс Санкт-Петербург» (1999), «Мисс Россия» (2001) и «Мисс Вселенная» (2002) (от титула отказалась), участница благотворительных мероприятий, фотомодель и певица.</a:t>
            </a:r>
            <a:endParaRPr lang="ru-RU" sz="2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836712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Что является мерилом красоты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в разные эпохи  у разных народов?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492896"/>
            <a:ext cx="5715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  В</a:t>
            </a:r>
            <a:r>
              <a:rPr kumimoji="0" lang="ru-RU" sz="28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нешняя красота</a:t>
            </a:r>
            <a:r>
              <a:rPr lang="ru-RU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, </a:t>
            </a:r>
            <a:r>
              <a:rPr kumimoji="0" lang="ru-RU" sz="28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интеллектуальный уровень</a:t>
            </a:r>
            <a:r>
              <a:rPr lang="ru-RU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, </a:t>
            </a:r>
            <a:r>
              <a:rPr kumimoji="0" lang="ru-RU" sz="28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обаяние, грация</a:t>
            </a:r>
            <a:r>
              <a:rPr lang="ru-RU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, </a:t>
            </a:r>
            <a:r>
              <a:rPr kumimoji="0" lang="ru-RU" sz="28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материнство…</a:t>
            </a:r>
            <a:endParaRPr kumimoji="0" lang="ru-RU" sz="2800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2348880"/>
            <a:ext cx="79296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Но</a:t>
            </a:r>
            <a:r>
              <a:rPr kumimoji="0" lang="ru-RU" sz="2800" b="1" i="0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ведь есть не только внешняя, физическая красота. О каком проявлении красоты мы еще не говорили?</a:t>
            </a:r>
            <a:endParaRPr kumimoji="0" lang="ru-RU" sz="28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789040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  Красота внутренняя, красота духовная, красота души…</a:t>
            </a:r>
            <a:endParaRPr kumimoji="0" lang="ru-RU" sz="2800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4870321"/>
            <a:ext cx="59766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Познакомьтесь со статьей и ответьте на вопрос: что является эталоном красоты?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380312" y="5589240"/>
            <a:ext cx="1152128" cy="648072"/>
          </a:xfrm>
          <a:prstGeom prst="rightArrow">
            <a:avLst>
              <a:gd name="adj1" fmla="val 50000"/>
              <a:gd name="adj2" fmla="val 64596"/>
            </a:avLst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763688" y="2636912"/>
            <a:ext cx="5544616" cy="1872208"/>
          </a:xfrm>
          <a:prstGeom prst="rightArrow">
            <a:avLst>
              <a:gd name="adj1" fmla="val 50000"/>
              <a:gd name="adj2" fmla="val 76104"/>
            </a:avLst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Эталон красоты</a:t>
            </a:r>
            <a:endParaRPr lang="ru-RU" sz="36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87624" y="3212976"/>
            <a:ext cx="6912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Что же такое красота? Существует ли эталон красоты? 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596336" y="5373216"/>
            <a:ext cx="864096" cy="576064"/>
          </a:xfrm>
          <a:prstGeom prst="rightArrow">
            <a:avLst>
              <a:gd name="adj1" fmla="val 50000"/>
              <a:gd name="adj2" fmla="val 63684"/>
            </a:avLst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  </a:t>
            </a:r>
            <a:r>
              <a:rPr kumimoji="0" lang="ru-RU" sz="36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Красота, грация, изящество, гармония. чудо, великолепие, краса, благолепие, живописность, изящность, картинность, миловидность, нарядность, прелесть, пригожество, художественность.</a:t>
            </a:r>
            <a:endParaRPr kumimoji="0" lang="ru-RU" sz="3600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467544" y="4077072"/>
            <a:ext cx="792088" cy="576064"/>
          </a:xfrm>
          <a:prstGeom prst="leftArrow">
            <a:avLst/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140968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       </a:t>
            </a:r>
            <a:r>
              <a:rPr kumimoji="0" lang="ru-RU" sz="36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Когда говорим о людях,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36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о природе,</a:t>
            </a:r>
            <a:r>
              <a:rPr kumimoji="0" lang="ru-RU" sz="36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36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о произведениях искусства</a:t>
            </a:r>
            <a:r>
              <a:rPr kumimoji="0" lang="ru-RU" sz="36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и т.д.</a:t>
            </a:r>
            <a:endParaRPr kumimoji="0" lang="ru-RU" sz="3600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611560" y="5517232"/>
            <a:ext cx="936104" cy="648072"/>
          </a:xfrm>
          <a:prstGeom prst="leftArrow">
            <a:avLst/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88640"/>
            <a:ext cx="7992888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Красота спасет мир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Величайший психолог, тонкий знаток человеческой души Достоевский был прав. Красота спасет мир. В нашей жизни ведь далеко не все совершенно. Это несовершенство приводит к войнам и семейным раздорам, самоубийствам и экологическим бедствиям.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…Красота спасет мир… Но какая? Нет, конечно, не обладательниц прекрасных лиц с ярких обложек журналов имел в виду Достоевский. Гармонию человеческих отношений, человеческой души подразумевал он.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Красоту настоящей любви, воспетой еще Шекспиром, Помните: «…моя любовь, как море, безгранична. Чем больше я даю, тем больше остается».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Красоту человека, жертвующего во имя спасения и счастья людей жизнью.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Булгаковский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Иешуа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айтматовский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Авдий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— прекрасны, потому что они не щадят ни сил, ни энергии, идут на смерть во имя Бога-Завтра — будущего обновления человечества.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И если говорить о красоте, то как не вспомнить стремительные порывы чеховской Чайки и горьковского Сокола! Не правда ли, нет ничего более привлекательного, более изящного и более беззащитного в одно и то же время?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084168" y="6093296"/>
            <a:ext cx="2088232" cy="576064"/>
          </a:xfrm>
          <a:prstGeom prst="rightArrow">
            <a:avLst/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Далее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Необыкновенные личности, герои, смельчаки — всегда прекрасны. Самые лучшие легенды — о них. </a:t>
            </a:r>
            <a:endParaRPr lang="ru-RU" sz="20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А кто, хоть раз в жизни, не замирал в благоговейном восторге перед Мадонной Рафаэля? Красота материнства, готовность пойти на любые муки ради своего ребенка не оставят, а думаю, равнодушными сердца. </a:t>
            </a:r>
            <a:endParaRPr lang="ru-RU" sz="20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«В человеке должно быть все прекрасно: и лицо, и одежда и душа, и мысли». Эти, ставшие хрестоматийными, строки Чехова относятся не только к людям его времени. Они обращены и к нам. Мы должны быть прекрасны, и не только тогда, когда хотим, чтобы нас такими считали. Всегда. Тогда, может, перестанет, наконец,  человечество бояться войн, голода, экологических катастроф. Потому что это — уродливые явления, потому что все во Вселенной взаимосвязано, и, значит, человеческая красота рождает гармонию Вселенной. И тогда, безусловно, красота спасет мир.</a:t>
            </a: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http://coolreferat.com</a:t>
            </a:r>
            <a:endParaRPr lang="ru-RU" sz="20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683568" y="6021288"/>
            <a:ext cx="936104" cy="648072"/>
          </a:xfrm>
          <a:prstGeom prst="leftArrow">
            <a:avLst/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85720" y="2571744"/>
            <a:ext cx="8643998" cy="38576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… что есть красота?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И почему её обожествляют люди?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Сосуд она, в котором пустота,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Или огонь, мерцающий в сосуде?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Н.Заболоцкий</a:t>
            </a:r>
            <a:endParaRPr kumimoji="0" lang="ru-RU" sz="2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2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Красота человеческих отношений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32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Красота ч</a:t>
            </a:r>
            <a:r>
              <a:rPr kumimoji="0" lang="ru-RU" sz="32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еловеческой души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32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Доброта</a:t>
            </a:r>
            <a:endParaRPr kumimoji="0" lang="ru-RU" sz="3200" i="1" u="none" strike="noStrike" normalizeH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2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Героизм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2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Смелость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2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Благородство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2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Материнство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2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Любовь жертвенная</a:t>
            </a:r>
            <a:endParaRPr kumimoji="0" lang="ru-RU" sz="3200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395536" y="4221088"/>
            <a:ext cx="936104" cy="648072"/>
          </a:xfrm>
          <a:prstGeom prst="leftArrow">
            <a:avLst/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7584" y="692696"/>
            <a:ext cx="75608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У каждого человека свой вкус.</a:t>
            </a:r>
            <a:r>
              <a:rPr kumimoji="0" lang="ru-RU" sz="24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В разные времена,  </a:t>
            </a:r>
            <a:r>
              <a:rPr lang="ru-RU" sz="24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в разные </a:t>
            </a:r>
            <a:r>
              <a:rPr kumimoji="0" lang="ru-RU" sz="2400" i="1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эпохи  существовал свой эталон красоты.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Т</a:t>
            </a:r>
            <a:r>
              <a:rPr kumimoji="0" lang="ru-RU" sz="24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рудно найти эталон, который был бы актуален во все времена.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Как нет абсолютной истины, так нет и абсолютной красоты.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Но если нет эталона красоты внешней, то есть те качества, которые ценились во все времена у всех народов: доброта, милосердие, любовь... Это контекстуальные синонимы к слову «красота».</a:t>
            </a:r>
            <a:endParaRPr kumimoji="0" lang="ru-RU" sz="28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2564904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Закончите предложения: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Ближе всего к понятию «красивый человек» понятие…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Я не могу назвать красивым человека, который…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Важнее всего для красивого человека…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1329155"/>
            <a:ext cx="79208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Домашнее задание: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Написать эссе по теме: «Как я понимаю высказывание М.Достоевского «Красота спасет мир…»</a:t>
            </a:r>
            <a:endParaRPr kumimoji="0" lang="ru-RU" sz="3200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6" name="betkhoven_-_lunnaya_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3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2522513"/>
            <a:ext cx="79208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Использованные ресурсы:</a:t>
            </a:r>
            <a:endParaRPr kumimoji="0" lang="en-US" sz="32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  <a:hlinkClick r:id="rId3"/>
              </a:rPr>
              <a:t>http://school-collection.edu.ru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kumimoji="0" lang="ru-RU" sz="32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  <a:hlinkClick r:id="rId4"/>
              </a:rPr>
              <a:t>www.onefon.narod.ru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  <a:hlinkClick r:id="rId5"/>
              </a:rPr>
              <a:t>www.liveintermet.ru</a:t>
            </a:r>
            <a:endParaRPr kumimoji="0" lang="en-US" sz="32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  <a:hlinkClick r:id="rId6"/>
              </a:rPr>
              <a:t>wikipedia.org</a:t>
            </a:r>
            <a:endParaRPr kumimoji="0" lang="en-US" sz="32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  <a:hlinkClick r:id="rId7"/>
              </a:rPr>
              <a:t>www.zaycev.net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692696"/>
            <a:ext cx="84249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Цель: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Образовательная:</a:t>
            </a:r>
            <a:r>
              <a:rPr kumimoji="0" lang="ru-RU" sz="2000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дать представление о том, как менялись идеалы прекрасного в разные эпохи у разных народов; рассмотреть, что является мерилом красоты; расширять словарный запас учащихся.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Развивающая</a:t>
            </a:r>
            <a:r>
              <a:rPr kumimoji="0" lang="ru-RU" sz="2000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: способствовать формированию общекультурных, языковых компетенций учащихся; развивать ассоциативное мышление.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Воспитательная: </a:t>
            </a:r>
            <a:r>
              <a:rPr kumimoji="0" lang="ru-RU" sz="2000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содействовать развитию эстетического вкуса, формированию высоких нравственных и эмоциональных качеств учащихся; формированию идей, взглядов, убеждений, качеств личности, оценки, самооценки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329135"/>
            <a:ext cx="850112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      </a:t>
            </a:r>
            <a:r>
              <a:rPr kumimoji="0" lang="ru-RU" sz="4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Как вы понимаете значение слова «красота»? Какие ассоциации у вас возникают?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     П</a:t>
            </a:r>
            <a:r>
              <a:rPr kumimoji="0" lang="ru-RU" sz="4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одберите синонимы к слову красота.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4499992" y="5805264"/>
            <a:ext cx="864096" cy="576064"/>
          </a:xfrm>
          <a:prstGeom prst="rightArrow">
            <a:avLst/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1340768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      Когда,</a:t>
            </a:r>
            <a:r>
              <a:rPr kumimoji="0" lang="ru-RU" sz="4000" b="1" i="0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в</a:t>
            </a:r>
            <a:r>
              <a:rPr kumimoji="0" lang="ru-RU" sz="4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каких случаях в нашей жизни, 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мы</a:t>
            </a:r>
            <a:r>
              <a:rPr kumimoji="0" lang="ru-RU" sz="4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употребляем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эти </a:t>
            </a:r>
            <a:r>
              <a:rPr kumimoji="0" lang="ru-RU" sz="4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слова? 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4211960" y="3717032"/>
            <a:ext cx="864096" cy="576064"/>
          </a:xfrm>
          <a:prstGeom prst="rightArrow">
            <a:avLst/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Значение слова Красота по С.И. Ожегову:</a:t>
            </a:r>
          </a:p>
          <a:p>
            <a:r>
              <a:rPr lang="ru-RU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        Красота - все красивое, прекрасное, все то, что доставляет эстетическое и нравственное наслаждение.</a:t>
            </a:r>
            <a:endParaRPr lang="ru-RU" sz="36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ферти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4067175" cy="5715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857752" y="1238706"/>
            <a:ext cx="35719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Нефертити</a:t>
            </a:r>
            <a:endParaRPr kumimoji="0" lang="ru-RU" sz="24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       Царица Египта, жена фараона Эхнатона. Легенды рассказывают, что никогда ранее Египет не порождал такой красавицы. Её называли «Совершенная»; её лицо украшало храмы по всей стране.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2132" y="500042"/>
            <a:ext cx="29289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Клеопатра</a:t>
            </a:r>
          </a:p>
          <a:p>
            <a:r>
              <a:rPr lang="ru-RU" sz="2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    Последняя царица </a:t>
            </a:r>
            <a:r>
              <a:rPr lang="ru-RU" sz="2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Древнего Египта, </a:t>
            </a:r>
            <a:r>
              <a:rPr lang="ru-RU" sz="2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одна </a:t>
            </a:r>
            <a:r>
              <a:rPr lang="ru-RU" sz="2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из дочерей царя Птолемея XII. </a:t>
            </a:r>
            <a:r>
              <a:rPr lang="ru-RU" sz="2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О ней слагаются самые невероятные легенды. Известно</a:t>
            </a:r>
            <a:r>
              <a:rPr lang="ru-RU" sz="2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, что Клеопатра отличалась мощным обаянием, привлекательностью, отлично пользовалась этим для обольщения и вдобавок обладала чарующим голосом и блестящим, острым умом.</a:t>
            </a:r>
          </a:p>
        </p:txBody>
      </p:sp>
      <p:pic>
        <p:nvPicPr>
          <p:cNvPr id="5" name="Рисунок 4" descr="Kleopat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4898606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40719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Дева Мария,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Пресвятая Дева,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Богородица</a:t>
            </a:r>
          </a:p>
          <a:p>
            <a:pPr algn="ctr"/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  <a:p>
            <a:r>
              <a:rPr lang="ru-RU" sz="2400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— в христианстве мать Иисуса Христа, одна из самых почитаемых личностей и величайшая из святых. В православии, католичестве и других традиционных церквях почитается как Богородица (Матерь Божья), Царица Небесная </a:t>
            </a:r>
            <a:r>
              <a:rPr lang="en-US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. </a:t>
            </a:r>
            <a:endParaRPr lang="ru-RU" sz="2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482" name="Picture 2" descr="Vladimirsk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536060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592933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Богоматерь Владимирская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997</Words>
  <Application>Microsoft Office PowerPoint</Application>
  <PresentationFormat>Экран (4:3)</PresentationFormat>
  <Paragraphs>78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искусства в 8 классе Тема урока: Что есть красота?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 в искусстве и жизни Что есть красота?</dc:title>
  <dc:creator>Михаил</dc:creator>
  <cp:lastModifiedBy>Михаил</cp:lastModifiedBy>
  <cp:revision>38</cp:revision>
  <dcterms:created xsi:type="dcterms:W3CDTF">2013-02-07T13:30:46Z</dcterms:created>
  <dcterms:modified xsi:type="dcterms:W3CDTF">2013-02-09T00:33:31Z</dcterms:modified>
</cp:coreProperties>
</file>