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FF33CC"/>
    <a:srgbClr val="D42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753F-7A5B-4201-819E-3EB018A61624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09030-C024-40B4-A09B-1540CFB8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5A7D-DC8A-4BD6-A290-A40289DB12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85;&#1076;&#1088;&#1077;&#1081;\&#1056;&#1072;&#1073;&#1086;&#1095;&#1080;&#1081;%20&#1089;&#1090;&#1086;&#1083;\&#1091;&#1088;&#1086;&#1082;\&#1041;&#1072;&#1088;&#1086;&#1082;&#1082;&#108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85;&#1076;&#1088;&#1077;&#1081;\&#1056;&#1072;&#1073;&#1086;&#1095;&#1080;&#1081;%20&#1089;&#1090;&#1086;&#1083;\&#1091;&#1088;&#1086;&#1082;\&#1087;&#1086;&#1089;&#1090;&#1072;&#1085;&#1086;&#1074;&#1082;&#1072;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ндрей\Рабочий стол\e7eaa68e2907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707233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35732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  <a:effectLst/>
                <a:latin typeface="+mn-lt"/>
              </a:rPr>
              <a:t>Двадцать седьмое декабря.</a:t>
            </a:r>
            <a:endParaRPr lang="ru-RU" sz="4000" i="1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858180" cy="3155496"/>
          </a:xfrm>
        </p:spPr>
        <p:txBody>
          <a:bodyPr>
            <a:normAutofit/>
          </a:bodyPr>
          <a:lstStyle/>
          <a:p>
            <a:pPr algn="l"/>
            <a:endParaRPr lang="ru-RU" sz="4000" dirty="0" smtClean="0">
              <a:solidFill>
                <a:srgbClr val="009900"/>
              </a:solidFill>
            </a:endParaRPr>
          </a:p>
          <a:p>
            <a:r>
              <a:rPr lang="ru-RU" sz="5400" b="1" i="1" dirty="0" smtClean="0">
                <a:solidFill>
                  <a:srgbClr val="00B0F0"/>
                </a:solidFill>
              </a:rPr>
              <a:t>Русский драматический театр.</a:t>
            </a:r>
          </a:p>
          <a:p>
            <a:endParaRPr lang="ru-RU" sz="4000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Documents and Settings\Андрей\Рабочий стол\55471917_1266723325_theatre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003925" y="3429000"/>
            <a:ext cx="3140075" cy="2786063"/>
          </a:xfrm>
        </p:spPr>
      </p:pic>
      <p:pic>
        <p:nvPicPr>
          <p:cNvPr id="7" name="Барок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7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дрей\Рабочий стол\Театр\e7eaa68e290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643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800" i="1" dirty="0" err="1" smtClean="0">
                <a:solidFill>
                  <a:srgbClr val="00B0F0"/>
                </a:solidFill>
                <a:effectLst/>
                <a:latin typeface="+mn-lt"/>
              </a:rPr>
              <a:t>Эсфирь</a:t>
            </a:r>
            <a:r>
              <a:rPr lang="ru-RU" sz="4800" i="1" dirty="0" smtClean="0">
                <a:solidFill>
                  <a:srgbClr val="00B0F0"/>
                </a:solidFill>
                <a:effectLst/>
                <a:latin typeface="+mn-lt"/>
              </a:rPr>
              <a:t> или </a:t>
            </a:r>
            <a:r>
              <a:rPr lang="ru-RU" sz="4800" i="1" dirty="0" err="1" smtClean="0">
                <a:solidFill>
                  <a:srgbClr val="00B0F0"/>
                </a:solidFill>
                <a:effectLst/>
                <a:latin typeface="+mn-lt"/>
              </a:rPr>
              <a:t>Артаксерксово</a:t>
            </a:r>
            <a:r>
              <a:rPr lang="ru-RU" sz="4800" i="1" dirty="0" smtClean="0">
                <a:solidFill>
                  <a:srgbClr val="00B0F0"/>
                </a:solidFill>
                <a:effectLst/>
                <a:latin typeface="+mn-lt"/>
              </a:rPr>
              <a:t> действо.</a:t>
            </a:r>
            <a:endParaRPr lang="ru-RU" sz="4800" i="1" dirty="0"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3" name="Picture 2" descr="C:\Documents and Settings\Андрей\Рабочий стол\esfi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85926"/>
            <a:ext cx="5072098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дрей\Рабочий стол\e7eaa68e290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7072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572428" cy="2357454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Д.И.Фонвизин</a:t>
            </a:r>
            <a:br>
              <a:rPr lang="ru-RU" sz="6000" i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«Недоросль»</a:t>
            </a:r>
            <a:endParaRPr lang="ru-RU" sz="6000" i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14620"/>
            <a:ext cx="8858312" cy="43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Андрей\Рабочий стол\fonvizi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86058"/>
            <a:ext cx="2928958" cy="3857652"/>
          </a:xfrm>
          <a:prstGeom prst="rect">
            <a:avLst/>
          </a:prstGeom>
          <a:noFill/>
        </p:spPr>
      </p:pic>
      <p:pic>
        <p:nvPicPr>
          <p:cNvPr id="1026" name="Picture 2" descr="C:\Documents and Settings\Андрей\Рабочий стол\9785170427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дрей\Рабочий стол\e7eaa68e2907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3" name="постанов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1857364"/>
            <a:ext cx="5786478" cy="450059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дрей\Рабочий стол\e7eaa68e290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215238"/>
          </a:xfrm>
          <a:prstGeom prst="rect">
            <a:avLst/>
          </a:prstGeom>
          <a:noFill/>
        </p:spPr>
      </p:pic>
      <p:pic>
        <p:nvPicPr>
          <p:cNvPr id="2" name="Picture 2" descr="C:\Documents and Settings\Андрей\Рабочий стол\Безым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62124"/>
            <a:ext cx="5715040" cy="4667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ндрей\Рабочий стол\e7eaa68e290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Андрей\Рабочий стол\nedorosl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2928959" cy="4262434"/>
          </a:xfrm>
          <a:prstGeom prst="rect">
            <a:avLst/>
          </a:prstGeom>
          <a:noFill/>
        </p:spPr>
      </p:pic>
      <p:pic>
        <p:nvPicPr>
          <p:cNvPr id="3075" name="Picture 3" descr="C:\Documents and Settings\Андрей\Рабочий стол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2357430"/>
            <a:ext cx="292895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Андрей\Рабочий стол\Театр\e7eaa68e2907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44" y="1357298"/>
            <a:ext cx="8183880" cy="50006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составления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строчка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одно слово – название стихотворения, тема, обычно существительное.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строчка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два слова (прилагательные или причастия). Описание темы, слова можно соединять союзами и предлогами.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строчка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три слова (глаголы). Действия, относящиеся к теме.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строчка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четыре слова – предложение. Фраза, которая показывает отношение автора к теме в 1-ой строчке.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строчка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одно слово – ассоциация, синоним, который повторяет суть темы в 1-ой строчке, обычно существительное.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32</Words>
  <PresentationFormat>Экран (4:3)</PresentationFormat>
  <Paragraphs>16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Двадцать седьмое декабря.</vt:lpstr>
      <vt:lpstr>Эсфирь или Артаксерксово действо.</vt:lpstr>
      <vt:lpstr>Д.И.Фонвизин «Недоросль»</vt:lpstr>
      <vt:lpstr>Слайд 4</vt:lpstr>
      <vt:lpstr>Слайд 5</vt:lpstr>
      <vt:lpstr>Слайд 6</vt:lpstr>
      <vt:lpstr>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Лушкин Андрей</cp:lastModifiedBy>
  <cp:revision>28</cp:revision>
  <dcterms:modified xsi:type="dcterms:W3CDTF">2012-12-26T16:47:46Z</dcterms:modified>
</cp:coreProperties>
</file>