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F16FA82-6ADE-4BA3-85B9-9FD72E62CFC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F1F4A90-EE97-40BC-9778-A85877402C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4.png"/><Relationship Id="rId16" Type="http://schemas.microsoft.com/office/2007/relationships/hdphoto" Target="../media/hdphoto4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368152"/>
          </a:xfrm>
        </p:spPr>
        <p:txBody>
          <a:bodyPr/>
          <a:lstStyle/>
          <a:p>
            <a:pPr algn="ctr"/>
            <a:r>
              <a:rPr lang="ru-RU" b="1" dirty="0" smtClean="0"/>
              <a:t>Игра с применением триггеров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600" b="1" dirty="0" smtClean="0"/>
              <a:t>автор : Зубенко Татьяна Николаевна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049646"/>
            <a:ext cx="7924800" cy="45303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Ответьте на вопросы и составьте из букв слова</a:t>
            </a:r>
            <a:endParaRPr lang="ru-RU" sz="2800" b="1" dirty="0" smtClean="0"/>
          </a:p>
          <a:p>
            <a:pPr>
              <a:buAutoNum type="arabicPeriod"/>
            </a:pPr>
            <a:r>
              <a:rPr lang="ru-RU" sz="1400" b="1" dirty="0" smtClean="0"/>
              <a:t>Макроэлемент, обозначаемый символом «К», участвующий в водно-соляном обмене организма.</a:t>
            </a:r>
          </a:p>
          <a:p>
            <a:pPr>
              <a:buAutoNum type="arabicPeriod"/>
            </a:pPr>
            <a:r>
              <a:rPr lang="ru-RU" sz="1400" b="1" dirty="0" smtClean="0"/>
              <a:t>Макроэлемент, поступающий в организм человека вместе с поваренной солью</a:t>
            </a:r>
          </a:p>
          <a:p>
            <a:pPr>
              <a:buAutoNum type="arabicPeriod"/>
            </a:pPr>
            <a:r>
              <a:rPr lang="ru-RU" sz="1400" b="1" dirty="0" smtClean="0"/>
              <a:t>Сложные </a:t>
            </a:r>
            <a:r>
              <a:rPr lang="ru-RU" sz="1400" b="1" dirty="0"/>
              <a:t>эфиры глицерина и одноосновных жирных </a:t>
            </a:r>
            <a:r>
              <a:rPr lang="ru-RU" sz="1400" b="1" dirty="0" smtClean="0"/>
              <a:t>кислот</a:t>
            </a:r>
          </a:p>
          <a:p>
            <a:pPr>
              <a:buAutoNum type="arabicPeriod"/>
            </a:pPr>
            <a:r>
              <a:rPr lang="ru-RU" sz="1400" b="1" dirty="0" smtClean="0"/>
              <a:t>Гормон, необходимый для нормальной работы щитовидной железы</a:t>
            </a:r>
          </a:p>
          <a:p>
            <a:pPr>
              <a:buAutoNum type="arabicPeriod"/>
            </a:pPr>
            <a:r>
              <a:rPr lang="ru-RU" sz="1400" b="1" dirty="0" smtClean="0"/>
              <a:t>Высокомолекулярные органические вещества, состоящие из аминокислот</a:t>
            </a:r>
          </a:p>
          <a:p>
            <a:pPr>
              <a:buAutoNum type="arabicPeriod"/>
            </a:pPr>
            <a:r>
              <a:rPr lang="ru-RU" sz="1400" b="1" dirty="0" smtClean="0"/>
              <a:t>Вещество, служащее запасным углеводом. В большом количестве содержится в топинамбуре</a:t>
            </a:r>
          </a:p>
          <a:p>
            <a:pPr>
              <a:buAutoNum type="arabicPeriod"/>
            </a:pPr>
            <a:r>
              <a:rPr lang="ru-RU" sz="1400" b="1" dirty="0" smtClean="0"/>
              <a:t>Углевод, </a:t>
            </a:r>
            <a:r>
              <a:rPr lang="ru-RU" sz="1400" b="1" dirty="0"/>
              <a:t>накапливающийся во многих растениях; </a:t>
            </a:r>
            <a:r>
              <a:rPr lang="ru-RU" sz="1400" b="1" dirty="0" smtClean="0"/>
              <a:t>составляет </a:t>
            </a:r>
            <a:r>
              <a:rPr lang="ru-RU" sz="1400" b="1" dirty="0"/>
              <a:t>около 70% питания человечества, поскольку содержится в таких продуктах, как картофель, пшеница, рис и другие злаки. </a:t>
            </a:r>
            <a:endParaRPr lang="ru-RU" sz="1400" b="1" dirty="0" smtClean="0"/>
          </a:p>
          <a:p>
            <a:pPr>
              <a:buAutoNum type="arabicPeriod"/>
            </a:pPr>
            <a:r>
              <a:rPr lang="ru-RU" sz="1400" b="1" dirty="0" smtClean="0"/>
              <a:t>Вещество в </a:t>
            </a:r>
            <a:r>
              <a:rPr lang="ru-RU" sz="1400" b="1" dirty="0"/>
              <a:t>производстве пищевых продуктов, таких как варенье, джем, конфитюр, мармелад, </a:t>
            </a:r>
            <a:r>
              <a:rPr lang="ru-RU" sz="1400" b="1" dirty="0" smtClean="0"/>
              <a:t> применяется </a:t>
            </a:r>
            <a:r>
              <a:rPr lang="ru-RU" sz="1400" b="1" dirty="0"/>
              <a:t>в качестве </a:t>
            </a:r>
            <a:r>
              <a:rPr lang="ru-RU" sz="1400" b="1" dirty="0" err="1" smtClean="0"/>
              <a:t>гелеобразователя</a:t>
            </a:r>
            <a:endParaRPr lang="ru-RU" sz="1400" b="1" dirty="0" smtClean="0"/>
          </a:p>
          <a:p>
            <a:pPr>
              <a:buAutoNum type="arabicPeriod"/>
            </a:pPr>
            <a:r>
              <a:rPr lang="ru-RU" sz="1400" b="1" dirty="0"/>
              <a:t>В организме </a:t>
            </a:r>
            <a:r>
              <a:rPr lang="ru-RU" sz="1400" b="1" dirty="0" smtClean="0"/>
              <a:t>человека, </a:t>
            </a:r>
            <a:r>
              <a:rPr lang="ru-RU" sz="1400" b="1" dirty="0"/>
              <a:t>в основном, содержится в эмали зубов </a:t>
            </a:r>
            <a:endParaRPr lang="ru-RU" sz="1400" b="1" dirty="0" smtClean="0"/>
          </a:p>
          <a:p>
            <a:pPr>
              <a:buAutoNum type="arabicPeriod"/>
            </a:pPr>
            <a:endParaRPr lang="ru-RU" sz="1400" b="1" dirty="0" smtClean="0"/>
          </a:p>
          <a:p>
            <a:pPr>
              <a:buAutoNum type="arabicPeriod"/>
            </a:pPr>
            <a:endParaRPr lang="ru-RU" sz="1400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56" y="5949280"/>
            <a:ext cx="7340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0437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997" y="24182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69" y="2381662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4182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24182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369" y="244335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  <a14:imgEffect>
                      <a14:saturation sat="33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4" y="386104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445" y="244335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30" y="24182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4335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17" y="2408019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31409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71" y="389895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570" y="3922293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322" y="3922293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537" y="392644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921" y="389895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92644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094" y="393337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046" y="392709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631" y="1628800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8" y="1628800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168" y="1692036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20" y="1692036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831" y="170457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141" y="1663469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198" y="1692036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90" y="1663469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072" y="466482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7" y="4699457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167" y="466482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886" y="463987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59" y="4699457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14" y="4684283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51" y="4662473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02" y="466482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011" y="94088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382" y="94088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94" y="94088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49" y="947811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724" y="918877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045" y="95538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70" y="940884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60" y="918877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6" y="961666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34" y="31409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609" y="317851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1" y="31409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07" y="31409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66" y="314096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73" y="317851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02" y="3178518"/>
            <a:ext cx="98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18092" y="3174053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7325" y="3174053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4749" y="3178518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4183" y="3109287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9900" y="308653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43363" y="3119086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87416" y="3119086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43842" y="4658008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4553" y="4630948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0471" y="3875457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79004" y="2443358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4035" y="2409338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52801" y="2372732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37194" y="3868435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0471" y="909947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1830" y="943346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14553" y="1619870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5512" y="242565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39760" y="1546625"/>
            <a:ext cx="657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75698" y="3847686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34001" y="3846795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04281" y="3894489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46796" y="2439509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03178" y="1650041"/>
            <a:ext cx="768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38888" y="918877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3209702" y="929525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2799097" y="4614631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5" name="Прямоугольник 1084"/>
          <p:cNvSpPr/>
          <p:nvPr/>
        </p:nvSpPr>
        <p:spPr>
          <a:xfrm>
            <a:off x="3778028" y="4647265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6" name="Прямоугольник 1085"/>
          <p:cNvSpPr/>
          <p:nvPr/>
        </p:nvSpPr>
        <p:spPr>
          <a:xfrm>
            <a:off x="4614119" y="4614631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7" name="Прямоугольник 1086"/>
          <p:cNvSpPr/>
          <p:nvPr/>
        </p:nvSpPr>
        <p:spPr>
          <a:xfrm>
            <a:off x="5041106" y="3806298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8" name="Прямоугольник 1087"/>
          <p:cNvSpPr/>
          <p:nvPr/>
        </p:nvSpPr>
        <p:spPr>
          <a:xfrm>
            <a:off x="3687780" y="1704571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9" name="Прямоугольник 1088"/>
          <p:cNvSpPr/>
          <p:nvPr/>
        </p:nvSpPr>
        <p:spPr>
          <a:xfrm>
            <a:off x="4612101" y="1708353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0" name="Прямоугольник 1089"/>
          <p:cNvSpPr/>
          <p:nvPr/>
        </p:nvSpPr>
        <p:spPr>
          <a:xfrm>
            <a:off x="5056964" y="2413803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1" name="Прямоугольник 1090"/>
          <p:cNvSpPr/>
          <p:nvPr/>
        </p:nvSpPr>
        <p:spPr>
          <a:xfrm>
            <a:off x="5469127" y="1628800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2" name="Прямоугольник 1091"/>
          <p:cNvSpPr/>
          <p:nvPr/>
        </p:nvSpPr>
        <p:spPr>
          <a:xfrm>
            <a:off x="5906808" y="929525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3" name="Прямоугольник 1092"/>
          <p:cNvSpPr/>
          <p:nvPr/>
        </p:nvSpPr>
        <p:spPr>
          <a:xfrm>
            <a:off x="6370213" y="161987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4" name="Прямоугольник 1093"/>
          <p:cNvSpPr/>
          <p:nvPr/>
        </p:nvSpPr>
        <p:spPr>
          <a:xfrm>
            <a:off x="6786912" y="88306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5" name="Прямоугольник 1094"/>
          <p:cNvSpPr/>
          <p:nvPr/>
        </p:nvSpPr>
        <p:spPr>
          <a:xfrm>
            <a:off x="7720889" y="94334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6" name="Прямоугольник 1095"/>
          <p:cNvSpPr/>
          <p:nvPr/>
        </p:nvSpPr>
        <p:spPr>
          <a:xfrm>
            <a:off x="7239620" y="161987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7" name="Прямоугольник 1096"/>
          <p:cNvSpPr/>
          <p:nvPr/>
        </p:nvSpPr>
        <p:spPr>
          <a:xfrm>
            <a:off x="6845999" y="2382772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8" name="Прямоугольник 1097"/>
          <p:cNvSpPr/>
          <p:nvPr/>
        </p:nvSpPr>
        <p:spPr>
          <a:xfrm>
            <a:off x="7731798" y="236830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9" name="Прямоугольник 1098"/>
          <p:cNvSpPr/>
          <p:nvPr/>
        </p:nvSpPr>
        <p:spPr>
          <a:xfrm>
            <a:off x="7367796" y="3149257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0" name="Прямоугольник 1099"/>
          <p:cNvSpPr/>
          <p:nvPr/>
        </p:nvSpPr>
        <p:spPr>
          <a:xfrm>
            <a:off x="7726127" y="3868435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1" name="Прямоугольник 1100"/>
          <p:cNvSpPr/>
          <p:nvPr/>
        </p:nvSpPr>
        <p:spPr>
          <a:xfrm>
            <a:off x="5900189" y="38855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2" name="Прямоугольник 1101"/>
          <p:cNvSpPr/>
          <p:nvPr/>
        </p:nvSpPr>
        <p:spPr>
          <a:xfrm>
            <a:off x="5400198" y="4614631"/>
            <a:ext cx="7280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3" name="Прямоугольник 1102"/>
          <p:cNvSpPr/>
          <p:nvPr/>
        </p:nvSpPr>
        <p:spPr>
          <a:xfrm>
            <a:off x="6386242" y="4647265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4" name="Прямоугольник 1103"/>
          <p:cNvSpPr/>
          <p:nvPr/>
        </p:nvSpPr>
        <p:spPr>
          <a:xfrm>
            <a:off x="7242609" y="464234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5" name="TextBox 1104"/>
          <p:cNvSpPr txBox="1"/>
          <p:nvPr/>
        </p:nvSpPr>
        <p:spPr>
          <a:xfrm>
            <a:off x="317124" y="38336"/>
            <a:ext cx="8302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Составьте из букв слова: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33394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0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0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0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0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10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0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10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10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0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0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10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9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10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10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0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10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9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10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1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1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6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 tmFilter="0, 0; .2, .5; .8, .5; 1, 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" autoRev="1" fill="hold"/>
                                        <p:tgtEl>
                                          <p:spTgt spid="1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10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7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 tmFilter="0, 0; .2, .5; .8, .5; 1, 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4" dur="250" autoRev="1" fill="hold"/>
                                        <p:tgtEl>
                                          <p:spTgt spid="10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10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1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 tmFilter="0, 0; .2, .5; .8, .5; 1, 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250" autoRev="1" fill="hold"/>
                                        <p:tgtEl>
                                          <p:spTgt spid="10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0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10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1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250" autoRev="1" fill="hold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25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1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 tmFilter="0, 0; .2, .5; .8, .5; 1, 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0" dur="250" autoRev="1" fill="hold"/>
                                        <p:tgtEl>
                                          <p:spTgt spid="1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 tmFilter="0, 0; .2, .5; .8, .5; 1, 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8" dur="250" autoRev="1" fill="hold"/>
                                        <p:tgtEl>
                                          <p:spTgt spid="1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 tmFilter="0, 0; .2, .5; .8, .5; 1, 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6" dur="250" autoRev="1" fill="hold"/>
                                        <p:tgtEl>
                                          <p:spTgt spid="1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 tmFilter="0, 0; .2, .5; .8, .5; 1, 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4" dur="250" autoRev="1" fill="hold"/>
                                        <p:tgtEl>
                                          <p:spTgt spid="1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 tmFilter="0, 0; .2, .5; .8, .5; 1, 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2" dur="250" autoRev="1" fill="hold"/>
                                        <p:tgtEl>
                                          <p:spTgt spid="10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8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0" dur="25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/>
      <p:bldP spid="14" grpId="0"/>
      <p:bldP spid="15" grpId="0"/>
      <p:bldP spid="16" grpId="0"/>
      <p:bldP spid="16" grpId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024" grpId="0"/>
      <p:bldP spid="1025" grpId="0"/>
      <p:bldP spid="1085" grpId="0"/>
      <p:bldP spid="1086" grpId="0"/>
      <p:bldP spid="1087" grpId="0"/>
      <p:bldP spid="1088" grpId="0"/>
      <p:bldP spid="1089" grpId="0"/>
      <p:bldP spid="1090" grpId="0"/>
      <p:bldP spid="1091" grpId="0"/>
      <p:bldP spid="1092" grpId="0"/>
      <p:bldP spid="1093" grpId="0"/>
      <p:bldP spid="1094" grpId="0"/>
      <p:bldP spid="1095" grpId="0"/>
      <p:bldP spid="1096" grpId="0"/>
      <p:bldP spid="1097" grpId="0"/>
      <p:bldP spid="1098" grpId="0"/>
      <p:bldP spid="1099" grpId="0"/>
      <p:bldP spid="1100" grpId="0"/>
      <p:bldP spid="1101" grpId="0"/>
      <p:bldP spid="1102" grpId="0"/>
      <p:bldP spid="1103" grpId="0"/>
      <p:bldP spid="1104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350</TotalTime>
  <Words>184</Words>
  <Application>Microsoft Office PowerPoint</Application>
  <PresentationFormat>Экран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Горизонт</vt:lpstr>
      <vt:lpstr>Игра с применением триггеров  автор : Зубенко Татьяна Николаевна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59</cp:revision>
  <dcterms:created xsi:type="dcterms:W3CDTF">2013-01-02T03:54:05Z</dcterms:created>
  <dcterms:modified xsi:type="dcterms:W3CDTF">2013-01-15T14:16:10Z</dcterms:modified>
</cp:coreProperties>
</file>