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7"/>
  </p:notesMasterIdLst>
  <p:sldIdLst>
    <p:sldId id="265" r:id="rId2"/>
    <p:sldId id="266" r:id="rId3"/>
    <p:sldId id="267" r:id="rId4"/>
    <p:sldId id="268" r:id="rId5"/>
    <p:sldId id="26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E837EB51-BD2B-4DC6-867D-9F72F9C31929}">
          <p14:sldIdLst>
            <p14:sldId id="265"/>
            <p14:sldId id="266"/>
            <p14:sldId id="267"/>
            <p14:sldId id="268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1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524638-A5F5-45F8-97DE-EB60771F0C86}" type="doc">
      <dgm:prSet loTypeId="urn:microsoft.com/office/officeart/2005/8/layout/pyramid2" loCatId="pyramid" qsTypeId="urn:microsoft.com/office/officeart/2005/8/quickstyle/simple1" qsCatId="simple" csTypeId="urn:microsoft.com/office/officeart/2005/8/colors/colorful1" csCatId="colorful" phldr="1"/>
      <dgm:spPr/>
    </dgm:pt>
    <dgm:pt modelId="{6CC94AE3-0CE2-434F-AE7E-DD3CCC5C50FC}">
      <dgm:prSet phldrT="[Текст]"/>
      <dgm:spPr/>
      <dgm:t>
        <a:bodyPr/>
        <a:lstStyle/>
        <a:p>
          <a:endParaRPr lang="ru-RU" dirty="0"/>
        </a:p>
      </dgm:t>
    </dgm:pt>
    <dgm:pt modelId="{3E4B5E6F-DC86-48C8-B63F-5550086C64C1}" type="parTrans" cxnId="{CFFA84AA-6993-4FAB-99ED-55B033464A85}">
      <dgm:prSet/>
      <dgm:spPr/>
      <dgm:t>
        <a:bodyPr/>
        <a:lstStyle/>
        <a:p>
          <a:endParaRPr lang="ru-RU"/>
        </a:p>
      </dgm:t>
    </dgm:pt>
    <dgm:pt modelId="{64243121-2D7C-4B78-AA53-393EDECB7106}" type="sibTrans" cxnId="{CFFA84AA-6993-4FAB-99ED-55B033464A85}">
      <dgm:prSet/>
      <dgm:spPr/>
      <dgm:t>
        <a:bodyPr/>
        <a:lstStyle/>
        <a:p>
          <a:endParaRPr lang="ru-RU"/>
        </a:p>
      </dgm:t>
    </dgm:pt>
    <dgm:pt modelId="{AB1C064A-BA8B-4030-9D93-61A20122AF79}">
      <dgm:prSet phldrT="[Текст]" custT="1"/>
      <dgm:spPr/>
      <dgm:t>
        <a:bodyPr/>
        <a:lstStyle/>
        <a:p>
          <a:endParaRPr lang="ru-RU" sz="1800" dirty="0"/>
        </a:p>
      </dgm:t>
    </dgm:pt>
    <dgm:pt modelId="{4BB6BB89-4C73-4973-BDA5-0062A4ECEB87}" type="parTrans" cxnId="{6B71F500-218B-418A-BCDF-773D194BC2B4}">
      <dgm:prSet/>
      <dgm:spPr/>
      <dgm:t>
        <a:bodyPr/>
        <a:lstStyle/>
        <a:p>
          <a:endParaRPr lang="ru-RU"/>
        </a:p>
      </dgm:t>
    </dgm:pt>
    <dgm:pt modelId="{E2F48366-FDE8-4B0C-9F08-2F7A1267C9B6}" type="sibTrans" cxnId="{6B71F500-218B-418A-BCDF-773D194BC2B4}">
      <dgm:prSet/>
      <dgm:spPr/>
      <dgm:t>
        <a:bodyPr/>
        <a:lstStyle/>
        <a:p>
          <a:endParaRPr lang="ru-RU"/>
        </a:p>
      </dgm:t>
    </dgm:pt>
    <dgm:pt modelId="{9B140284-907E-497C-9C4E-4E030FCC3848}">
      <dgm:prSet phldrT="[Текст]" custT="1"/>
      <dgm:spPr/>
      <dgm:t>
        <a:bodyPr/>
        <a:lstStyle/>
        <a:p>
          <a:endParaRPr lang="ru-RU" sz="1800" dirty="0"/>
        </a:p>
      </dgm:t>
    </dgm:pt>
    <dgm:pt modelId="{3F961044-FD70-44F9-B79F-CC4E1A567DD0}" type="parTrans" cxnId="{1E334C6B-BA10-47BB-852B-A62C84FD6E24}">
      <dgm:prSet/>
      <dgm:spPr/>
      <dgm:t>
        <a:bodyPr/>
        <a:lstStyle/>
        <a:p>
          <a:endParaRPr lang="ru-RU"/>
        </a:p>
      </dgm:t>
    </dgm:pt>
    <dgm:pt modelId="{FEAA0A73-3F41-4864-988E-B9D7495D6261}" type="sibTrans" cxnId="{1E334C6B-BA10-47BB-852B-A62C84FD6E24}">
      <dgm:prSet/>
      <dgm:spPr/>
      <dgm:t>
        <a:bodyPr/>
        <a:lstStyle/>
        <a:p>
          <a:endParaRPr lang="ru-RU"/>
        </a:p>
      </dgm:t>
    </dgm:pt>
    <dgm:pt modelId="{81DCAFD8-D5A6-43B9-861A-BA5F9A1BD0E6}" type="pres">
      <dgm:prSet presAssocID="{56524638-A5F5-45F8-97DE-EB60771F0C86}" presName="compositeShape" presStyleCnt="0">
        <dgm:presLayoutVars>
          <dgm:dir/>
          <dgm:resizeHandles/>
        </dgm:presLayoutVars>
      </dgm:prSet>
      <dgm:spPr/>
    </dgm:pt>
    <dgm:pt modelId="{3DB389F3-C649-41B6-8F42-8B8C95AB0F1E}" type="pres">
      <dgm:prSet presAssocID="{56524638-A5F5-45F8-97DE-EB60771F0C86}" presName="pyramid" presStyleLbl="node1" presStyleIdx="0" presStyleCnt="1"/>
      <dgm:spPr/>
    </dgm:pt>
    <dgm:pt modelId="{7030BD0B-7C90-43C2-BCF9-E8A762B014FC}" type="pres">
      <dgm:prSet presAssocID="{56524638-A5F5-45F8-97DE-EB60771F0C86}" presName="theList" presStyleCnt="0"/>
      <dgm:spPr/>
    </dgm:pt>
    <dgm:pt modelId="{61219B82-211E-43BD-B9AE-A18DB773486F}" type="pres">
      <dgm:prSet presAssocID="{6CC94AE3-0CE2-434F-AE7E-DD3CCC5C50FC}" presName="aNode" presStyleLbl="fgAcc1" presStyleIdx="0" presStyleCnt="3" custLinFactNeighborX="9" custLinFactNeighborY="135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9CF4F9-9758-412F-8FA3-A8F6548DF455}" type="pres">
      <dgm:prSet presAssocID="{6CC94AE3-0CE2-434F-AE7E-DD3CCC5C50FC}" presName="aSpace" presStyleCnt="0"/>
      <dgm:spPr/>
    </dgm:pt>
    <dgm:pt modelId="{EADF990F-358A-4537-8237-5A5882EF230B}" type="pres">
      <dgm:prSet presAssocID="{AB1C064A-BA8B-4030-9D93-61A20122AF79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D94304-E2C6-448E-8D81-DF074ABB5250}" type="pres">
      <dgm:prSet presAssocID="{AB1C064A-BA8B-4030-9D93-61A20122AF79}" presName="aSpace" presStyleCnt="0"/>
      <dgm:spPr/>
    </dgm:pt>
    <dgm:pt modelId="{38AE771E-5F49-4C25-AB26-3CBBB74FA42B}" type="pres">
      <dgm:prSet presAssocID="{9B140284-907E-497C-9C4E-4E030FCC3848}" presName="aNode" presStyleLbl="fgAcc1" presStyleIdx="2" presStyleCnt="3" custLinFactNeighborX="1283" custLinFactNeighborY="-247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E22234-9C1E-41D5-BE54-EB310533F388}" type="pres">
      <dgm:prSet presAssocID="{9B140284-907E-497C-9C4E-4E030FCC3848}" presName="aSpace" presStyleCnt="0"/>
      <dgm:spPr/>
    </dgm:pt>
  </dgm:ptLst>
  <dgm:cxnLst>
    <dgm:cxn modelId="{095B89C5-95B1-4CFE-B279-D0095118D688}" type="presOf" srcId="{AB1C064A-BA8B-4030-9D93-61A20122AF79}" destId="{EADF990F-358A-4537-8237-5A5882EF230B}" srcOrd="0" destOrd="0" presId="urn:microsoft.com/office/officeart/2005/8/layout/pyramid2"/>
    <dgm:cxn modelId="{1E334C6B-BA10-47BB-852B-A62C84FD6E24}" srcId="{56524638-A5F5-45F8-97DE-EB60771F0C86}" destId="{9B140284-907E-497C-9C4E-4E030FCC3848}" srcOrd="2" destOrd="0" parTransId="{3F961044-FD70-44F9-B79F-CC4E1A567DD0}" sibTransId="{FEAA0A73-3F41-4864-988E-B9D7495D6261}"/>
    <dgm:cxn modelId="{2F79C82A-324E-43EA-86B0-F24084A2FAC5}" type="presOf" srcId="{56524638-A5F5-45F8-97DE-EB60771F0C86}" destId="{81DCAFD8-D5A6-43B9-861A-BA5F9A1BD0E6}" srcOrd="0" destOrd="0" presId="urn:microsoft.com/office/officeart/2005/8/layout/pyramid2"/>
    <dgm:cxn modelId="{6B71F500-218B-418A-BCDF-773D194BC2B4}" srcId="{56524638-A5F5-45F8-97DE-EB60771F0C86}" destId="{AB1C064A-BA8B-4030-9D93-61A20122AF79}" srcOrd="1" destOrd="0" parTransId="{4BB6BB89-4C73-4973-BDA5-0062A4ECEB87}" sibTransId="{E2F48366-FDE8-4B0C-9F08-2F7A1267C9B6}"/>
    <dgm:cxn modelId="{CFFA84AA-6993-4FAB-99ED-55B033464A85}" srcId="{56524638-A5F5-45F8-97DE-EB60771F0C86}" destId="{6CC94AE3-0CE2-434F-AE7E-DD3CCC5C50FC}" srcOrd="0" destOrd="0" parTransId="{3E4B5E6F-DC86-48C8-B63F-5550086C64C1}" sibTransId="{64243121-2D7C-4B78-AA53-393EDECB7106}"/>
    <dgm:cxn modelId="{67428D91-A569-4B9E-A0B4-0CAB360C66EE}" type="presOf" srcId="{9B140284-907E-497C-9C4E-4E030FCC3848}" destId="{38AE771E-5F49-4C25-AB26-3CBBB74FA42B}" srcOrd="0" destOrd="0" presId="urn:microsoft.com/office/officeart/2005/8/layout/pyramid2"/>
    <dgm:cxn modelId="{22DC4D92-29CB-49CF-BC12-573D9758E0CE}" type="presOf" srcId="{6CC94AE3-0CE2-434F-AE7E-DD3CCC5C50FC}" destId="{61219B82-211E-43BD-B9AE-A18DB773486F}" srcOrd="0" destOrd="0" presId="urn:microsoft.com/office/officeart/2005/8/layout/pyramid2"/>
    <dgm:cxn modelId="{1476BE8D-0023-4EE3-AE40-7321B95A0913}" type="presParOf" srcId="{81DCAFD8-D5A6-43B9-861A-BA5F9A1BD0E6}" destId="{3DB389F3-C649-41B6-8F42-8B8C95AB0F1E}" srcOrd="0" destOrd="0" presId="urn:microsoft.com/office/officeart/2005/8/layout/pyramid2"/>
    <dgm:cxn modelId="{32819358-E793-4C0C-933B-8B21496D8096}" type="presParOf" srcId="{81DCAFD8-D5A6-43B9-861A-BA5F9A1BD0E6}" destId="{7030BD0B-7C90-43C2-BCF9-E8A762B014FC}" srcOrd="1" destOrd="0" presId="urn:microsoft.com/office/officeart/2005/8/layout/pyramid2"/>
    <dgm:cxn modelId="{9618700E-D3AF-4182-B3EE-B009A7C98F8E}" type="presParOf" srcId="{7030BD0B-7C90-43C2-BCF9-E8A762B014FC}" destId="{61219B82-211E-43BD-B9AE-A18DB773486F}" srcOrd="0" destOrd="0" presId="urn:microsoft.com/office/officeart/2005/8/layout/pyramid2"/>
    <dgm:cxn modelId="{EF64F375-1220-4177-86B7-FAF2DFDBF6C6}" type="presParOf" srcId="{7030BD0B-7C90-43C2-BCF9-E8A762B014FC}" destId="{289CF4F9-9758-412F-8FA3-A8F6548DF455}" srcOrd="1" destOrd="0" presId="urn:microsoft.com/office/officeart/2005/8/layout/pyramid2"/>
    <dgm:cxn modelId="{CAA73FF7-A634-44D5-BDA3-7F12E48C65AA}" type="presParOf" srcId="{7030BD0B-7C90-43C2-BCF9-E8A762B014FC}" destId="{EADF990F-358A-4537-8237-5A5882EF230B}" srcOrd="2" destOrd="0" presId="urn:microsoft.com/office/officeart/2005/8/layout/pyramid2"/>
    <dgm:cxn modelId="{BD7AC28D-9B7E-4717-8563-896F36AE0547}" type="presParOf" srcId="{7030BD0B-7C90-43C2-BCF9-E8A762B014FC}" destId="{70D94304-E2C6-448E-8D81-DF074ABB5250}" srcOrd="3" destOrd="0" presId="urn:microsoft.com/office/officeart/2005/8/layout/pyramid2"/>
    <dgm:cxn modelId="{BB368D28-10EC-4890-A0A7-22D01DE98295}" type="presParOf" srcId="{7030BD0B-7C90-43C2-BCF9-E8A762B014FC}" destId="{38AE771E-5F49-4C25-AB26-3CBBB74FA42B}" srcOrd="4" destOrd="0" presId="urn:microsoft.com/office/officeart/2005/8/layout/pyramid2"/>
    <dgm:cxn modelId="{9ECD246D-7955-4B87-8D9B-120B23B8421F}" type="presParOf" srcId="{7030BD0B-7C90-43C2-BCF9-E8A762B014FC}" destId="{34E22234-9C1E-41D5-BE54-EB310533F388}" srcOrd="5" destOrd="0" presId="urn:microsoft.com/office/officeart/2005/8/layout/pyramid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524638-A5F5-45F8-97DE-EB60771F0C86}" type="doc">
      <dgm:prSet loTypeId="urn:microsoft.com/office/officeart/2005/8/layout/pyramid2" loCatId="pyramid" qsTypeId="urn:microsoft.com/office/officeart/2005/8/quickstyle/simple2" qsCatId="simple" csTypeId="urn:microsoft.com/office/officeart/2005/8/colors/accent1_2" csCatId="accent1" phldr="1"/>
      <dgm:spPr/>
    </dgm:pt>
    <dgm:pt modelId="{6CC94AE3-0CE2-434F-AE7E-DD3CCC5C50FC}">
      <dgm:prSet phldrT="[Текст]"/>
      <dgm:spPr/>
      <dgm:t>
        <a:bodyPr/>
        <a:lstStyle/>
        <a:p>
          <a:endParaRPr lang="ru-RU" dirty="0"/>
        </a:p>
      </dgm:t>
    </dgm:pt>
    <dgm:pt modelId="{3E4B5E6F-DC86-48C8-B63F-5550086C64C1}" type="parTrans" cxnId="{CFFA84AA-6993-4FAB-99ED-55B033464A85}">
      <dgm:prSet/>
      <dgm:spPr/>
      <dgm:t>
        <a:bodyPr/>
        <a:lstStyle/>
        <a:p>
          <a:endParaRPr lang="ru-RU"/>
        </a:p>
      </dgm:t>
    </dgm:pt>
    <dgm:pt modelId="{64243121-2D7C-4B78-AA53-393EDECB7106}" type="sibTrans" cxnId="{CFFA84AA-6993-4FAB-99ED-55B033464A85}">
      <dgm:prSet/>
      <dgm:spPr/>
      <dgm:t>
        <a:bodyPr/>
        <a:lstStyle/>
        <a:p>
          <a:endParaRPr lang="ru-RU"/>
        </a:p>
      </dgm:t>
    </dgm:pt>
    <dgm:pt modelId="{AB1C064A-BA8B-4030-9D93-61A20122AF79}">
      <dgm:prSet phldrT="[Текст]" custT="1"/>
      <dgm:spPr/>
      <dgm:t>
        <a:bodyPr/>
        <a:lstStyle/>
        <a:p>
          <a:endParaRPr lang="ru-RU" sz="1800" dirty="0"/>
        </a:p>
      </dgm:t>
    </dgm:pt>
    <dgm:pt modelId="{4BB6BB89-4C73-4973-BDA5-0062A4ECEB87}" type="parTrans" cxnId="{6B71F500-218B-418A-BCDF-773D194BC2B4}">
      <dgm:prSet/>
      <dgm:spPr/>
      <dgm:t>
        <a:bodyPr/>
        <a:lstStyle/>
        <a:p>
          <a:endParaRPr lang="ru-RU"/>
        </a:p>
      </dgm:t>
    </dgm:pt>
    <dgm:pt modelId="{E2F48366-FDE8-4B0C-9F08-2F7A1267C9B6}" type="sibTrans" cxnId="{6B71F500-218B-418A-BCDF-773D194BC2B4}">
      <dgm:prSet/>
      <dgm:spPr/>
      <dgm:t>
        <a:bodyPr/>
        <a:lstStyle/>
        <a:p>
          <a:endParaRPr lang="ru-RU"/>
        </a:p>
      </dgm:t>
    </dgm:pt>
    <dgm:pt modelId="{9B140284-907E-497C-9C4E-4E030FCC3848}">
      <dgm:prSet phldrT="[Текст]" custT="1"/>
      <dgm:spPr/>
      <dgm:t>
        <a:bodyPr/>
        <a:lstStyle/>
        <a:p>
          <a:endParaRPr lang="ru-RU" sz="1800" dirty="0"/>
        </a:p>
      </dgm:t>
    </dgm:pt>
    <dgm:pt modelId="{3F961044-FD70-44F9-B79F-CC4E1A567DD0}" type="parTrans" cxnId="{1E334C6B-BA10-47BB-852B-A62C84FD6E24}">
      <dgm:prSet/>
      <dgm:spPr/>
      <dgm:t>
        <a:bodyPr/>
        <a:lstStyle/>
        <a:p>
          <a:endParaRPr lang="ru-RU"/>
        </a:p>
      </dgm:t>
    </dgm:pt>
    <dgm:pt modelId="{FEAA0A73-3F41-4864-988E-B9D7495D6261}" type="sibTrans" cxnId="{1E334C6B-BA10-47BB-852B-A62C84FD6E24}">
      <dgm:prSet/>
      <dgm:spPr/>
      <dgm:t>
        <a:bodyPr/>
        <a:lstStyle/>
        <a:p>
          <a:endParaRPr lang="ru-RU"/>
        </a:p>
      </dgm:t>
    </dgm:pt>
    <dgm:pt modelId="{81DCAFD8-D5A6-43B9-861A-BA5F9A1BD0E6}" type="pres">
      <dgm:prSet presAssocID="{56524638-A5F5-45F8-97DE-EB60771F0C86}" presName="compositeShape" presStyleCnt="0">
        <dgm:presLayoutVars>
          <dgm:dir/>
          <dgm:resizeHandles/>
        </dgm:presLayoutVars>
      </dgm:prSet>
      <dgm:spPr/>
    </dgm:pt>
    <dgm:pt modelId="{3DB389F3-C649-41B6-8F42-8B8C95AB0F1E}" type="pres">
      <dgm:prSet presAssocID="{56524638-A5F5-45F8-97DE-EB60771F0C86}" presName="pyramid" presStyleLbl="node1" presStyleIdx="0" presStyleCnt="1"/>
      <dgm:spPr/>
    </dgm:pt>
    <dgm:pt modelId="{7030BD0B-7C90-43C2-BCF9-E8A762B014FC}" type="pres">
      <dgm:prSet presAssocID="{56524638-A5F5-45F8-97DE-EB60771F0C86}" presName="theList" presStyleCnt="0"/>
      <dgm:spPr/>
    </dgm:pt>
    <dgm:pt modelId="{61219B82-211E-43BD-B9AE-A18DB773486F}" type="pres">
      <dgm:prSet presAssocID="{6CC94AE3-0CE2-434F-AE7E-DD3CCC5C50FC}" presName="aNode" presStyleLbl="fgAcc1" presStyleIdx="0" presStyleCnt="3" custLinFactNeighborX="9" custLinFactNeighborY="135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9CF4F9-9758-412F-8FA3-A8F6548DF455}" type="pres">
      <dgm:prSet presAssocID="{6CC94AE3-0CE2-434F-AE7E-DD3CCC5C50FC}" presName="aSpace" presStyleCnt="0"/>
      <dgm:spPr/>
    </dgm:pt>
    <dgm:pt modelId="{EADF990F-358A-4537-8237-5A5882EF230B}" type="pres">
      <dgm:prSet presAssocID="{AB1C064A-BA8B-4030-9D93-61A20122AF79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D94304-E2C6-448E-8D81-DF074ABB5250}" type="pres">
      <dgm:prSet presAssocID="{AB1C064A-BA8B-4030-9D93-61A20122AF79}" presName="aSpace" presStyleCnt="0"/>
      <dgm:spPr/>
    </dgm:pt>
    <dgm:pt modelId="{38AE771E-5F49-4C25-AB26-3CBBB74FA42B}" type="pres">
      <dgm:prSet presAssocID="{9B140284-907E-497C-9C4E-4E030FCC3848}" presName="aNode" presStyleLbl="fgAcc1" presStyleIdx="2" presStyleCnt="3" custLinFactNeighborX="1283" custLinFactNeighborY="-247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E22234-9C1E-41D5-BE54-EB310533F388}" type="pres">
      <dgm:prSet presAssocID="{9B140284-907E-497C-9C4E-4E030FCC3848}" presName="aSpace" presStyleCnt="0"/>
      <dgm:spPr/>
    </dgm:pt>
  </dgm:ptLst>
  <dgm:cxnLst>
    <dgm:cxn modelId="{1E334C6B-BA10-47BB-852B-A62C84FD6E24}" srcId="{56524638-A5F5-45F8-97DE-EB60771F0C86}" destId="{9B140284-907E-497C-9C4E-4E030FCC3848}" srcOrd="2" destOrd="0" parTransId="{3F961044-FD70-44F9-B79F-CC4E1A567DD0}" sibTransId="{FEAA0A73-3F41-4864-988E-B9D7495D6261}"/>
    <dgm:cxn modelId="{6B71F500-218B-418A-BCDF-773D194BC2B4}" srcId="{56524638-A5F5-45F8-97DE-EB60771F0C86}" destId="{AB1C064A-BA8B-4030-9D93-61A20122AF79}" srcOrd="1" destOrd="0" parTransId="{4BB6BB89-4C73-4973-BDA5-0062A4ECEB87}" sibTransId="{E2F48366-FDE8-4B0C-9F08-2F7A1267C9B6}"/>
    <dgm:cxn modelId="{3F685BC2-D9CF-4131-BD02-7E32AE5112CC}" type="presOf" srcId="{6CC94AE3-0CE2-434F-AE7E-DD3CCC5C50FC}" destId="{61219B82-211E-43BD-B9AE-A18DB773486F}" srcOrd="0" destOrd="0" presId="urn:microsoft.com/office/officeart/2005/8/layout/pyramid2"/>
    <dgm:cxn modelId="{66AF26D0-7E54-4811-A965-976A0858A943}" type="presOf" srcId="{9B140284-907E-497C-9C4E-4E030FCC3848}" destId="{38AE771E-5F49-4C25-AB26-3CBBB74FA42B}" srcOrd="0" destOrd="0" presId="urn:microsoft.com/office/officeart/2005/8/layout/pyramid2"/>
    <dgm:cxn modelId="{CFFA84AA-6993-4FAB-99ED-55B033464A85}" srcId="{56524638-A5F5-45F8-97DE-EB60771F0C86}" destId="{6CC94AE3-0CE2-434F-AE7E-DD3CCC5C50FC}" srcOrd="0" destOrd="0" parTransId="{3E4B5E6F-DC86-48C8-B63F-5550086C64C1}" sibTransId="{64243121-2D7C-4B78-AA53-393EDECB7106}"/>
    <dgm:cxn modelId="{6DAFC6A2-402D-45E6-A21B-33E2CCB91B07}" type="presOf" srcId="{56524638-A5F5-45F8-97DE-EB60771F0C86}" destId="{81DCAFD8-D5A6-43B9-861A-BA5F9A1BD0E6}" srcOrd="0" destOrd="0" presId="urn:microsoft.com/office/officeart/2005/8/layout/pyramid2"/>
    <dgm:cxn modelId="{8DA641F3-7429-4FB5-9341-B08ED80D04B9}" type="presOf" srcId="{AB1C064A-BA8B-4030-9D93-61A20122AF79}" destId="{EADF990F-358A-4537-8237-5A5882EF230B}" srcOrd="0" destOrd="0" presId="urn:microsoft.com/office/officeart/2005/8/layout/pyramid2"/>
    <dgm:cxn modelId="{BEC32B68-5A07-4619-BF96-D050135DD782}" type="presParOf" srcId="{81DCAFD8-D5A6-43B9-861A-BA5F9A1BD0E6}" destId="{3DB389F3-C649-41B6-8F42-8B8C95AB0F1E}" srcOrd="0" destOrd="0" presId="urn:microsoft.com/office/officeart/2005/8/layout/pyramid2"/>
    <dgm:cxn modelId="{BAFF1863-5C9E-4A84-AD1D-2ECE5909DC6E}" type="presParOf" srcId="{81DCAFD8-D5A6-43B9-861A-BA5F9A1BD0E6}" destId="{7030BD0B-7C90-43C2-BCF9-E8A762B014FC}" srcOrd="1" destOrd="0" presId="urn:microsoft.com/office/officeart/2005/8/layout/pyramid2"/>
    <dgm:cxn modelId="{56A92D85-C188-43D4-9B94-B5B96E871421}" type="presParOf" srcId="{7030BD0B-7C90-43C2-BCF9-E8A762B014FC}" destId="{61219B82-211E-43BD-B9AE-A18DB773486F}" srcOrd="0" destOrd="0" presId="urn:microsoft.com/office/officeart/2005/8/layout/pyramid2"/>
    <dgm:cxn modelId="{F4C0A647-50B1-4951-91B1-528ABF6FF541}" type="presParOf" srcId="{7030BD0B-7C90-43C2-BCF9-E8A762B014FC}" destId="{289CF4F9-9758-412F-8FA3-A8F6548DF455}" srcOrd="1" destOrd="0" presId="urn:microsoft.com/office/officeart/2005/8/layout/pyramid2"/>
    <dgm:cxn modelId="{DE109DCF-8DDC-41A0-A6EA-F2611E0E2407}" type="presParOf" srcId="{7030BD0B-7C90-43C2-BCF9-E8A762B014FC}" destId="{EADF990F-358A-4537-8237-5A5882EF230B}" srcOrd="2" destOrd="0" presId="urn:microsoft.com/office/officeart/2005/8/layout/pyramid2"/>
    <dgm:cxn modelId="{392D5503-9F98-4988-B6D2-956DA3D799CF}" type="presParOf" srcId="{7030BD0B-7C90-43C2-BCF9-E8A762B014FC}" destId="{70D94304-E2C6-448E-8D81-DF074ABB5250}" srcOrd="3" destOrd="0" presId="urn:microsoft.com/office/officeart/2005/8/layout/pyramid2"/>
    <dgm:cxn modelId="{BFC7BD31-3C99-41BE-A08F-EEA746A7066E}" type="presParOf" srcId="{7030BD0B-7C90-43C2-BCF9-E8A762B014FC}" destId="{38AE771E-5F49-4C25-AB26-3CBBB74FA42B}" srcOrd="4" destOrd="0" presId="urn:microsoft.com/office/officeart/2005/8/layout/pyramid2"/>
    <dgm:cxn modelId="{238CD319-5CF9-4FD4-88DB-F1DAE39B69FB}" type="presParOf" srcId="{7030BD0B-7C90-43C2-BCF9-E8A762B014FC}" destId="{34E22234-9C1E-41D5-BE54-EB310533F38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524638-A5F5-45F8-97DE-EB60771F0C86}" type="doc">
      <dgm:prSet loTypeId="urn:microsoft.com/office/officeart/2005/8/layout/pyramid2" loCatId="pyramid" qsTypeId="urn:microsoft.com/office/officeart/2005/8/quickstyle/simple2" qsCatId="simple" csTypeId="urn:microsoft.com/office/officeart/2005/8/colors/accent4_3" csCatId="accent4" phldr="1"/>
      <dgm:spPr/>
    </dgm:pt>
    <dgm:pt modelId="{6CC94AE3-0CE2-434F-AE7E-DD3CCC5C50FC}">
      <dgm:prSet phldrT="[Текст]"/>
      <dgm:spPr/>
      <dgm:t>
        <a:bodyPr/>
        <a:lstStyle/>
        <a:p>
          <a:endParaRPr lang="ru-RU" dirty="0"/>
        </a:p>
      </dgm:t>
    </dgm:pt>
    <dgm:pt modelId="{3E4B5E6F-DC86-48C8-B63F-5550086C64C1}" type="parTrans" cxnId="{CFFA84AA-6993-4FAB-99ED-55B033464A85}">
      <dgm:prSet/>
      <dgm:spPr/>
      <dgm:t>
        <a:bodyPr/>
        <a:lstStyle/>
        <a:p>
          <a:endParaRPr lang="ru-RU"/>
        </a:p>
      </dgm:t>
    </dgm:pt>
    <dgm:pt modelId="{64243121-2D7C-4B78-AA53-393EDECB7106}" type="sibTrans" cxnId="{CFFA84AA-6993-4FAB-99ED-55B033464A85}">
      <dgm:prSet/>
      <dgm:spPr/>
      <dgm:t>
        <a:bodyPr/>
        <a:lstStyle/>
        <a:p>
          <a:endParaRPr lang="ru-RU"/>
        </a:p>
      </dgm:t>
    </dgm:pt>
    <dgm:pt modelId="{AB1C064A-BA8B-4030-9D93-61A20122AF79}">
      <dgm:prSet phldrT="[Текст]" custT="1"/>
      <dgm:spPr/>
      <dgm:t>
        <a:bodyPr/>
        <a:lstStyle/>
        <a:p>
          <a:endParaRPr lang="ru-RU" sz="1800" dirty="0"/>
        </a:p>
      </dgm:t>
    </dgm:pt>
    <dgm:pt modelId="{4BB6BB89-4C73-4973-BDA5-0062A4ECEB87}" type="parTrans" cxnId="{6B71F500-218B-418A-BCDF-773D194BC2B4}">
      <dgm:prSet/>
      <dgm:spPr/>
      <dgm:t>
        <a:bodyPr/>
        <a:lstStyle/>
        <a:p>
          <a:endParaRPr lang="ru-RU"/>
        </a:p>
      </dgm:t>
    </dgm:pt>
    <dgm:pt modelId="{E2F48366-FDE8-4B0C-9F08-2F7A1267C9B6}" type="sibTrans" cxnId="{6B71F500-218B-418A-BCDF-773D194BC2B4}">
      <dgm:prSet/>
      <dgm:spPr/>
      <dgm:t>
        <a:bodyPr/>
        <a:lstStyle/>
        <a:p>
          <a:endParaRPr lang="ru-RU"/>
        </a:p>
      </dgm:t>
    </dgm:pt>
    <dgm:pt modelId="{9B140284-907E-497C-9C4E-4E030FCC3848}">
      <dgm:prSet phldrT="[Текст]" custT="1"/>
      <dgm:spPr/>
      <dgm:t>
        <a:bodyPr/>
        <a:lstStyle/>
        <a:p>
          <a:endParaRPr lang="ru-RU" sz="1800" dirty="0"/>
        </a:p>
      </dgm:t>
    </dgm:pt>
    <dgm:pt modelId="{3F961044-FD70-44F9-B79F-CC4E1A567DD0}" type="parTrans" cxnId="{1E334C6B-BA10-47BB-852B-A62C84FD6E24}">
      <dgm:prSet/>
      <dgm:spPr/>
      <dgm:t>
        <a:bodyPr/>
        <a:lstStyle/>
        <a:p>
          <a:endParaRPr lang="ru-RU"/>
        </a:p>
      </dgm:t>
    </dgm:pt>
    <dgm:pt modelId="{FEAA0A73-3F41-4864-988E-B9D7495D6261}" type="sibTrans" cxnId="{1E334C6B-BA10-47BB-852B-A62C84FD6E24}">
      <dgm:prSet/>
      <dgm:spPr/>
      <dgm:t>
        <a:bodyPr/>
        <a:lstStyle/>
        <a:p>
          <a:endParaRPr lang="ru-RU"/>
        </a:p>
      </dgm:t>
    </dgm:pt>
    <dgm:pt modelId="{81DCAFD8-D5A6-43B9-861A-BA5F9A1BD0E6}" type="pres">
      <dgm:prSet presAssocID="{56524638-A5F5-45F8-97DE-EB60771F0C86}" presName="compositeShape" presStyleCnt="0">
        <dgm:presLayoutVars>
          <dgm:dir/>
          <dgm:resizeHandles/>
        </dgm:presLayoutVars>
      </dgm:prSet>
      <dgm:spPr/>
    </dgm:pt>
    <dgm:pt modelId="{3DB389F3-C649-41B6-8F42-8B8C95AB0F1E}" type="pres">
      <dgm:prSet presAssocID="{56524638-A5F5-45F8-97DE-EB60771F0C86}" presName="pyramid" presStyleLbl="node1" presStyleIdx="0" presStyleCnt="1"/>
      <dgm:spPr/>
    </dgm:pt>
    <dgm:pt modelId="{7030BD0B-7C90-43C2-BCF9-E8A762B014FC}" type="pres">
      <dgm:prSet presAssocID="{56524638-A5F5-45F8-97DE-EB60771F0C86}" presName="theList" presStyleCnt="0"/>
      <dgm:spPr/>
    </dgm:pt>
    <dgm:pt modelId="{61219B82-211E-43BD-B9AE-A18DB773486F}" type="pres">
      <dgm:prSet presAssocID="{6CC94AE3-0CE2-434F-AE7E-DD3CCC5C50FC}" presName="aNode" presStyleLbl="fgAcc1" presStyleIdx="0" presStyleCnt="3" custLinFactNeighborX="9" custLinFactNeighborY="135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9CF4F9-9758-412F-8FA3-A8F6548DF455}" type="pres">
      <dgm:prSet presAssocID="{6CC94AE3-0CE2-434F-AE7E-DD3CCC5C50FC}" presName="aSpace" presStyleCnt="0"/>
      <dgm:spPr/>
    </dgm:pt>
    <dgm:pt modelId="{EADF990F-358A-4537-8237-5A5882EF230B}" type="pres">
      <dgm:prSet presAssocID="{AB1C064A-BA8B-4030-9D93-61A20122AF79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D94304-E2C6-448E-8D81-DF074ABB5250}" type="pres">
      <dgm:prSet presAssocID="{AB1C064A-BA8B-4030-9D93-61A20122AF79}" presName="aSpace" presStyleCnt="0"/>
      <dgm:spPr/>
    </dgm:pt>
    <dgm:pt modelId="{38AE771E-5F49-4C25-AB26-3CBBB74FA42B}" type="pres">
      <dgm:prSet presAssocID="{9B140284-907E-497C-9C4E-4E030FCC3848}" presName="aNode" presStyleLbl="fgAcc1" presStyleIdx="2" presStyleCnt="3" custLinFactNeighborX="1283" custLinFactNeighborY="-247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E22234-9C1E-41D5-BE54-EB310533F388}" type="pres">
      <dgm:prSet presAssocID="{9B140284-907E-497C-9C4E-4E030FCC3848}" presName="aSpace" presStyleCnt="0"/>
      <dgm:spPr/>
    </dgm:pt>
  </dgm:ptLst>
  <dgm:cxnLst>
    <dgm:cxn modelId="{C6286579-254F-407C-A866-4A32AA5C3F77}" type="presOf" srcId="{9B140284-907E-497C-9C4E-4E030FCC3848}" destId="{38AE771E-5F49-4C25-AB26-3CBBB74FA42B}" srcOrd="0" destOrd="0" presId="urn:microsoft.com/office/officeart/2005/8/layout/pyramid2"/>
    <dgm:cxn modelId="{96D7BC74-1190-4374-8833-397C7295B924}" type="presOf" srcId="{AB1C064A-BA8B-4030-9D93-61A20122AF79}" destId="{EADF990F-358A-4537-8237-5A5882EF230B}" srcOrd="0" destOrd="0" presId="urn:microsoft.com/office/officeart/2005/8/layout/pyramid2"/>
    <dgm:cxn modelId="{1E334C6B-BA10-47BB-852B-A62C84FD6E24}" srcId="{56524638-A5F5-45F8-97DE-EB60771F0C86}" destId="{9B140284-907E-497C-9C4E-4E030FCC3848}" srcOrd="2" destOrd="0" parTransId="{3F961044-FD70-44F9-B79F-CC4E1A567DD0}" sibTransId="{FEAA0A73-3F41-4864-988E-B9D7495D6261}"/>
    <dgm:cxn modelId="{6B71F500-218B-418A-BCDF-773D194BC2B4}" srcId="{56524638-A5F5-45F8-97DE-EB60771F0C86}" destId="{AB1C064A-BA8B-4030-9D93-61A20122AF79}" srcOrd="1" destOrd="0" parTransId="{4BB6BB89-4C73-4973-BDA5-0062A4ECEB87}" sibTransId="{E2F48366-FDE8-4B0C-9F08-2F7A1267C9B6}"/>
    <dgm:cxn modelId="{CFFA84AA-6993-4FAB-99ED-55B033464A85}" srcId="{56524638-A5F5-45F8-97DE-EB60771F0C86}" destId="{6CC94AE3-0CE2-434F-AE7E-DD3CCC5C50FC}" srcOrd="0" destOrd="0" parTransId="{3E4B5E6F-DC86-48C8-B63F-5550086C64C1}" sibTransId="{64243121-2D7C-4B78-AA53-393EDECB7106}"/>
    <dgm:cxn modelId="{2AB647DD-4980-4406-8F0C-452BCCF41CD6}" type="presOf" srcId="{6CC94AE3-0CE2-434F-AE7E-DD3CCC5C50FC}" destId="{61219B82-211E-43BD-B9AE-A18DB773486F}" srcOrd="0" destOrd="0" presId="urn:microsoft.com/office/officeart/2005/8/layout/pyramid2"/>
    <dgm:cxn modelId="{3F088D6C-7DE7-44EA-9913-FF7F5CBDC22D}" type="presOf" srcId="{56524638-A5F5-45F8-97DE-EB60771F0C86}" destId="{81DCAFD8-D5A6-43B9-861A-BA5F9A1BD0E6}" srcOrd="0" destOrd="0" presId="urn:microsoft.com/office/officeart/2005/8/layout/pyramid2"/>
    <dgm:cxn modelId="{FACD17AC-2E37-44AD-B66D-5573CA253D18}" type="presParOf" srcId="{81DCAFD8-D5A6-43B9-861A-BA5F9A1BD0E6}" destId="{3DB389F3-C649-41B6-8F42-8B8C95AB0F1E}" srcOrd="0" destOrd="0" presId="urn:microsoft.com/office/officeart/2005/8/layout/pyramid2"/>
    <dgm:cxn modelId="{5E9421A5-8B68-4199-AE43-F891D694A654}" type="presParOf" srcId="{81DCAFD8-D5A6-43B9-861A-BA5F9A1BD0E6}" destId="{7030BD0B-7C90-43C2-BCF9-E8A762B014FC}" srcOrd="1" destOrd="0" presId="urn:microsoft.com/office/officeart/2005/8/layout/pyramid2"/>
    <dgm:cxn modelId="{A9D1FDCC-9329-4396-A0D5-65BB3057663B}" type="presParOf" srcId="{7030BD0B-7C90-43C2-BCF9-E8A762B014FC}" destId="{61219B82-211E-43BD-B9AE-A18DB773486F}" srcOrd="0" destOrd="0" presId="urn:microsoft.com/office/officeart/2005/8/layout/pyramid2"/>
    <dgm:cxn modelId="{DE9335D9-EFCB-4274-9132-480FE4C100DB}" type="presParOf" srcId="{7030BD0B-7C90-43C2-BCF9-E8A762B014FC}" destId="{289CF4F9-9758-412F-8FA3-A8F6548DF455}" srcOrd="1" destOrd="0" presId="urn:microsoft.com/office/officeart/2005/8/layout/pyramid2"/>
    <dgm:cxn modelId="{F924FC87-0279-4557-91EA-A5E16036716A}" type="presParOf" srcId="{7030BD0B-7C90-43C2-BCF9-E8A762B014FC}" destId="{EADF990F-358A-4537-8237-5A5882EF230B}" srcOrd="2" destOrd="0" presId="urn:microsoft.com/office/officeart/2005/8/layout/pyramid2"/>
    <dgm:cxn modelId="{ABDA0F20-BC6C-4448-9948-9E33647F4455}" type="presParOf" srcId="{7030BD0B-7C90-43C2-BCF9-E8A762B014FC}" destId="{70D94304-E2C6-448E-8D81-DF074ABB5250}" srcOrd="3" destOrd="0" presId="urn:microsoft.com/office/officeart/2005/8/layout/pyramid2"/>
    <dgm:cxn modelId="{5DE9C74B-B213-43D2-B4D3-20C9A6128F63}" type="presParOf" srcId="{7030BD0B-7C90-43C2-BCF9-E8A762B014FC}" destId="{38AE771E-5F49-4C25-AB26-3CBBB74FA42B}" srcOrd="4" destOrd="0" presId="urn:microsoft.com/office/officeart/2005/8/layout/pyramid2"/>
    <dgm:cxn modelId="{27D16BA2-4A28-4BBC-88B9-0EA3D8DD68B3}" type="presParOf" srcId="{7030BD0B-7C90-43C2-BCF9-E8A762B014FC}" destId="{34E22234-9C1E-41D5-BE54-EB310533F388}" srcOrd="5" destOrd="0" presId="urn:microsoft.com/office/officeart/2005/8/layout/pyramid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B389F3-C649-41B6-8F42-8B8C95AB0F1E}">
      <dsp:nvSpPr>
        <dsp:cNvPr id="0" name=""/>
        <dsp:cNvSpPr/>
      </dsp:nvSpPr>
      <dsp:spPr>
        <a:xfrm>
          <a:off x="2181447" y="0"/>
          <a:ext cx="4064000" cy="4064000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219B82-211E-43BD-B9AE-A18DB773486F}">
      <dsp:nvSpPr>
        <dsp:cNvPr id="0" name=""/>
        <dsp:cNvSpPr/>
      </dsp:nvSpPr>
      <dsp:spPr>
        <a:xfrm>
          <a:off x="4213685" y="424926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100" kern="1200" dirty="0"/>
        </a:p>
      </dsp:txBody>
      <dsp:txXfrm>
        <a:off x="4260647" y="471888"/>
        <a:ext cx="2547676" cy="868101"/>
      </dsp:txXfrm>
    </dsp:sp>
    <dsp:sp modelId="{EADF990F-358A-4537-8237-5A5882EF230B}">
      <dsp:nvSpPr>
        <dsp:cNvPr id="0" name=""/>
        <dsp:cNvSpPr/>
      </dsp:nvSpPr>
      <dsp:spPr>
        <a:xfrm>
          <a:off x="4213448" y="1490860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4260410" y="1537822"/>
        <a:ext cx="2547676" cy="868101"/>
      </dsp:txXfrm>
    </dsp:sp>
    <dsp:sp modelId="{38AE771E-5F49-4C25-AB26-3CBBB74FA42B}">
      <dsp:nvSpPr>
        <dsp:cNvPr id="0" name=""/>
        <dsp:cNvSpPr/>
      </dsp:nvSpPr>
      <dsp:spPr>
        <a:xfrm>
          <a:off x="4247339" y="2543323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4294301" y="2590285"/>
        <a:ext cx="2547676" cy="8681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B389F3-C649-41B6-8F42-8B8C95AB0F1E}">
      <dsp:nvSpPr>
        <dsp:cNvPr id="0" name=""/>
        <dsp:cNvSpPr/>
      </dsp:nvSpPr>
      <dsp:spPr>
        <a:xfrm>
          <a:off x="2181447" y="0"/>
          <a:ext cx="4064000" cy="4064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1219B82-211E-43BD-B9AE-A18DB773486F}">
      <dsp:nvSpPr>
        <dsp:cNvPr id="0" name=""/>
        <dsp:cNvSpPr/>
      </dsp:nvSpPr>
      <dsp:spPr>
        <a:xfrm>
          <a:off x="4213685" y="424926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100" kern="1200" dirty="0"/>
        </a:p>
      </dsp:txBody>
      <dsp:txXfrm>
        <a:off x="4260647" y="471888"/>
        <a:ext cx="2547676" cy="868101"/>
      </dsp:txXfrm>
    </dsp:sp>
    <dsp:sp modelId="{EADF990F-358A-4537-8237-5A5882EF230B}">
      <dsp:nvSpPr>
        <dsp:cNvPr id="0" name=""/>
        <dsp:cNvSpPr/>
      </dsp:nvSpPr>
      <dsp:spPr>
        <a:xfrm>
          <a:off x="4213448" y="1490860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4260410" y="1537822"/>
        <a:ext cx="2547676" cy="868101"/>
      </dsp:txXfrm>
    </dsp:sp>
    <dsp:sp modelId="{38AE771E-5F49-4C25-AB26-3CBBB74FA42B}">
      <dsp:nvSpPr>
        <dsp:cNvPr id="0" name=""/>
        <dsp:cNvSpPr/>
      </dsp:nvSpPr>
      <dsp:spPr>
        <a:xfrm>
          <a:off x="4247339" y="2543323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4294301" y="2590285"/>
        <a:ext cx="2547676" cy="8681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B389F3-C649-41B6-8F42-8B8C95AB0F1E}">
      <dsp:nvSpPr>
        <dsp:cNvPr id="0" name=""/>
        <dsp:cNvSpPr/>
      </dsp:nvSpPr>
      <dsp:spPr>
        <a:xfrm>
          <a:off x="2181447" y="0"/>
          <a:ext cx="4064000" cy="4064000"/>
        </a:xfrm>
        <a:prstGeom prst="triangle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4">
              <a:shade val="8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1219B82-211E-43BD-B9AE-A18DB773486F}">
      <dsp:nvSpPr>
        <dsp:cNvPr id="0" name=""/>
        <dsp:cNvSpPr/>
      </dsp:nvSpPr>
      <dsp:spPr>
        <a:xfrm>
          <a:off x="4213685" y="424926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100" kern="1200" dirty="0"/>
        </a:p>
      </dsp:txBody>
      <dsp:txXfrm>
        <a:off x="4260647" y="471888"/>
        <a:ext cx="2547676" cy="868101"/>
      </dsp:txXfrm>
    </dsp:sp>
    <dsp:sp modelId="{EADF990F-358A-4537-8237-5A5882EF230B}">
      <dsp:nvSpPr>
        <dsp:cNvPr id="0" name=""/>
        <dsp:cNvSpPr/>
      </dsp:nvSpPr>
      <dsp:spPr>
        <a:xfrm>
          <a:off x="4213448" y="1490860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64225"/>
              <a:satOff val="-3480"/>
              <a:lumOff val="138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4260410" y="1537822"/>
        <a:ext cx="2547676" cy="868101"/>
      </dsp:txXfrm>
    </dsp:sp>
    <dsp:sp modelId="{38AE771E-5F49-4C25-AB26-3CBBB74FA42B}">
      <dsp:nvSpPr>
        <dsp:cNvPr id="0" name=""/>
        <dsp:cNvSpPr/>
      </dsp:nvSpPr>
      <dsp:spPr>
        <a:xfrm>
          <a:off x="4247339" y="2543323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128450"/>
              <a:satOff val="-6961"/>
              <a:lumOff val="27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4294301" y="2590285"/>
        <a:ext cx="2547676" cy="8681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00294-BE5B-411F-9B1C-16E95AE0C8BE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DBE24-D579-4B91-85CB-A1B1208DD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67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DBE24-D579-4B91-85CB-A1B1208DD6D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295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DBE24-D579-4B91-85CB-A1B1208DD6D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295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B22E-38BF-41B7-82F4-BEECA358C354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DED2-E94A-4FC0-8916-5E0DF52FEB3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B22E-38BF-41B7-82F4-BEECA358C354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DED2-E94A-4FC0-8916-5E0DF52FEB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B22E-38BF-41B7-82F4-BEECA358C354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DED2-E94A-4FC0-8916-5E0DF52FEB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B22E-38BF-41B7-82F4-BEECA358C354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DED2-E94A-4FC0-8916-5E0DF52FEB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B22E-38BF-41B7-82F4-BEECA358C354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DED2-E94A-4FC0-8916-5E0DF52FEB3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B22E-38BF-41B7-82F4-BEECA358C354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DED2-E94A-4FC0-8916-5E0DF52FEB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B22E-38BF-41B7-82F4-BEECA358C354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DED2-E94A-4FC0-8916-5E0DF52FEB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B22E-38BF-41B7-82F4-BEECA358C354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36DED2-E94A-4FC0-8916-5E0DF52FEB3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B22E-38BF-41B7-82F4-BEECA358C354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DED2-E94A-4FC0-8916-5E0DF52FEB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B22E-38BF-41B7-82F4-BEECA358C354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636DED2-E94A-4FC0-8916-5E0DF52FEB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84BB22E-38BF-41B7-82F4-BEECA358C354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DED2-E94A-4FC0-8916-5E0DF52FEB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84BB22E-38BF-41B7-82F4-BEECA358C354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636DED2-E94A-4FC0-8916-5E0DF52FEB3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diagramLayout" Target="../diagrams/layout1.xml"/><Relationship Id="rId7" Type="http://schemas.openxmlformats.org/officeDocument/2006/relationships/image" Target="../media/image2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diagramLayout" Target="../diagrams/layout2.xml"/><Relationship Id="rId7" Type="http://schemas.openxmlformats.org/officeDocument/2006/relationships/image" Target="../media/image3.gi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mayli.ru/data/smiles/jivotniea-2589.gi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Маркировка мяса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31617"/>
          </a:xfrm>
        </p:spPr>
        <p:txBody>
          <a:bodyPr/>
          <a:lstStyle/>
          <a:p>
            <a:pPr algn="ctr"/>
            <a:r>
              <a:rPr lang="ru-RU" sz="4400" dirty="0" smtClean="0"/>
              <a:t> </a:t>
            </a:r>
            <a:r>
              <a:rPr lang="ru-RU" sz="3200" dirty="0" smtClean="0"/>
              <a:t>Виды клейм</a:t>
            </a:r>
            <a:endParaRPr lang="ru-RU" sz="3200" dirty="0" smtClean="0"/>
          </a:p>
          <a:p>
            <a:pPr algn="ctr"/>
            <a:endParaRPr lang="ru-RU" sz="4000" dirty="0"/>
          </a:p>
          <a:p>
            <a:pPr marL="0" indent="0" algn="ctr">
              <a:buNone/>
            </a:pPr>
            <a:r>
              <a:rPr lang="ru-RU" dirty="0" smtClean="0"/>
              <a:t>                                     </a:t>
            </a:r>
            <a:r>
              <a:rPr lang="ru-RU" sz="2000" dirty="0" smtClean="0"/>
              <a:t>Зубенко Татьяна Николаевна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0000"/>
                    </a14:imgEffect>
                    <a14:imgEffect>
                      <a14:brightnessContrast bright="-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869" y="5805264"/>
            <a:ext cx="734060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0000"/>
                    </a14:imgEffect>
                    <a14:imgEffect>
                      <a14:brightnessContrast bright="-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869" y="5815812"/>
            <a:ext cx="734060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78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Маркировка мяса всех видов животных кроме свинины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160" y="1639341"/>
            <a:ext cx="7467600" cy="452596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Мясо всех видов животных, кроме свинины, клеймят круглым, овальным и треугольным клеймом.</a:t>
            </a:r>
            <a:endParaRPr lang="ru-RU" sz="20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20053327"/>
              </p:ext>
            </p:extLst>
          </p:nvPr>
        </p:nvGraphicFramePr>
        <p:xfrm>
          <a:off x="-14063" y="2276872"/>
          <a:ext cx="903649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44007" y="3017492"/>
            <a:ext cx="1879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Круглое клеймо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25976" y="2945198"/>
            <a:ext cx="2608406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</a:rPr>
              <a:t>Круглым клеймом клеймят говядину,</a:t>
            </a:r>
          </a:p>
          <a:p>
            <a:r>
              <a:rPr lang="ru-RU" sz="1100" dirty="0" smtClean="0">
                <a:solidFill>
                  <a:schemeClr val="bg1"/>
                </a:solidFill>
              </a:rPr>
              <a:t>Телятину, баранину, козлятину </a:t>
            </a:r>
          </a:p>
          <a:p>
            <a:r>
              <a:rPr lang="ru-RU" sz="1100" dirty="0" smtClean="0">
                <a:solidFill>
                  <a:schemeClr val="bg1"/>
                </a:solidFill>
              </a:rPr>
              <a:t>1 категории упитанности.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79676" y="3929617"/>
            <a:ext cx="2558714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</a:rPr>
              <a:t>Квадратным клеймом клеймят </a:t>
            </a:r>
          </a:p>
          <a:p>
            <a:r>
              <a:rPr lang="ru-RU" sz="1100" dirty="0" smtClean="0">
                <a:solidFill>
                  <a:schemeClr val="bg1"/>
                </a:solidFill>
              </a:rPr>
              <a:t>говядину, телятину, баранину, </a:t>
            </a:r>
          </a:p>
          <a:p>
            <a:r>
              <a:rPr lang="ru-RU" sz="1100" dirty="0" smtClean="0">
                <a:solidFill>
                  <a:schemeClr val="bg1"/>
                </a:solidFill>
              </a:rPr>
              <a:t>Козлятину 2 категории упитанности.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17960" y="5029548"/>
            <a:ext cx="261642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</a:rPr>
              <a:t>Треугольным клеймом клеймят мясо</a:t>
            </a:r>
          </a:p>
          <a:p>
            <a:r>
              <a:rPr lang="ru-RU" sz="1100" dirty="0">
                <a:solidFill>
                  <a:schemeClr val="bg1"/>
                </a:solidFill>
              </a:rPr>
              <a:t>т</a:t>
            </a:r>
            <a:r>
              <a:rPr lang="ru-RU" sz="1100" dirty="0" smtClean="0">
                <a:solidFill>
                  <a:schemeClr val="bg1"/>
                </a:solidFill>
              </a:rPr>
              <a:t>ощее всех видов животных </a:t>
            </a:r>
          </a:p>
          <a:p>
            <a:r>
              <a:rPr lang="ru-RU" sz="1100" dirty="0">
                <a:solidFill>
                  <a:schemeClr val="bg1"/>
                </a:solidFill>
              </a:rPr>
              <a:t>к</a:t>
            </a:r>
            <a:r>
              <a:rPr lang="ru-RU" sz="1100" dirty="0" smtClean="0">
                <a:solidFill>
                  <a:schemeClr val="bg1"/>
                </a:solidFill>
              </a:rPr>
              <a:t>роме свинины.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08710" y="4008416"/>
            <a:ext cx="2290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Квадратное клеймо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68826" y="5116542"/>
            <a:ext cx="2370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Треугольное клеймо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Татьяна\Desktop\вол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77306"/>
            <a:ext cx="15144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Татьяна\Desktop\баран ест траву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915336"/>
            <a:ext cx="1238250" cy="9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8980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5" grpId="0"/>
      <p:bldP spid="5" grpId="1"/>
      <p:bldP spid="8" grpId="0"/>
      <p:bldP spid="8" grpId="1"/>
      <p:bldP spid="10" grpId="0"/>
      <p:bldP spid="1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Маркировка свинины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160" y="1340768"/>
            <a:ext cx="7467600" cy="452596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Свинину клеймят</a:t>
            </a:r>
            <a:r>
              <a:rPr lang="ru-RU" sz="2000" dirty="0"/>
              <a:t> </a:t>
            </a:r>
            <a:r>
              <a:rPr lang="ru-RU" sz="2000" dirty="0" smtClean="0"/>
              <a:t>круглым, квадратным, треугольным, овальным и ромбовидным клеймом. </a:t>
            </a:r>
            <a:endParaRPr lang="ru-RU" sz="20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5107996"/>
              </p:ext>
            </p:extLst>
          </p:nvPr>
        </p:nvGraphicFramePr>
        <p:xfrm>
          <a:off x="-14063" y="2276872"/>
          <a:ext cx="903649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44007" y="3017492"/>
            <a:ext cx="1879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Круглое клеймо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31699" y="2902076"/>
            <a:ext cx="197842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</a:rPr>
              <a:t>Круглым клеймом  клеймят</a:t>
            </a:r>
          </a:p>
          <a:p>
            <a:r>
              <a:rPr lang="ru-RU" sz="1100" dirty="0" smtClean="0">
                <a:solidFill>
                  <a:schemeClr val="bg1"/>
                </a:solidFill>
              </a:rPr>
              <a:t>Свинину беконную и </a:t>
            </a:r>
          </a:p>
          <a:p>
            <a:r>
              <a:rPr lang="ru-RU" sz="1100" dirty="0" smtClean="0">
                <a:solidFill>
                  <a:schemeClr val="bg1"/>
                </a:solidFill>
              </a:rPr>
              <a:t>поросят-молочников.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78427" y="4036041"/>
            <a:ext cx="22317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</a:rPr>
              <a:t>Квадратным клеймом клеймят </a:t>
            </a:r>
          </a:p>
          <a:p>
            <a:r>
              <a:rPr lang="ru-RU" sz="1100" dirty="0" smtClean="0">
                <a:solidFill>
                  <a:schemeClr val="bg1"/>
                </a:solidFill>
              </a:rPr>
              <a:t>Свинину мясную и обрезную.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71473" y="5054985"/>
            <a:ext cx="282481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</a:rPr>
              <a:t>Треугольное клеймо накладывают</a:t>
            </a:r>
          </a:p>
          <a:p>
            <a:r>
              <a:rPr lang="ru-RU" sz="1100" dirty="0">
                <a:solidFill>
                  <a:schemeClr val="bg1"/>
                </a:solidFill>
              </a:rPr>
              <a:t>н</a:t>
            </a:r>
            <a:r>
              <a:rPr lang="ru-RU" sz="1100" dirty="0" smtClean="0">
                <a:solidFill>
                  <a:schemeClr val="bg1"/>
                </a:solidFill>
              </a:rPr>
              <a:t>а мясо подлежащее обезвреживанию.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08710" y="4008416"/>
            <a:ext cx="2290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Квадратное клеймо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68826" y="5116542"/>
            <a:ext cx="2370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Треугольное клеймо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074" name="Picture 2" descr="C:\Users\Татьяна\Desktop\баран ест траву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003989"/>
            <a:ext cx="1238250" cy="9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Татьяна\Desktop\вол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77306"/>
            <a:ext cx="15144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0793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5" grpId="0"/>
      <p:bldP spid="5" grpId="1"/>
      <p:bldP spid="8" grpId="0"/>
      <p:bldP spid="8" grpId="1"/>
      <p:bldP spid="10" grpId="0"/>
      <p:bldP spid="1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Маркировка свинины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160" y="1340768"/>
            <a:ext cx="7467600" cy="452596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Свинину клеймят</a:t>
            </a:r>
            <a:r>
              <a:rPr lang="ru-RU" sz="2000" dirty="0"/>
              <a:t> </a:t>
            </a:r>
            <a:r>
              <a:rPr lang="ru-RU" sz="2000" dirty="0" smtClean="0"/>
              <a:t>круглым, квадратным, треугольным, овальным и ромбовидным клеймом. </a:t>
            </a:r>
            <a:endParaRPr lang="ru-RU" sz="20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25145260"/>
              </p:ext>
            </p:extLst>
          </p:nvPr>
        </p:nvGraphicFramePr>
        <p:xfrm>
          <a:off x="-14063" y="2276872"/>
          <a:ext cx="903649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04760" y="3017492"/>
            <a:ext cx="2098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Овальное клеймо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38539" y="2986714"/>
            <a:ext cx="211147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</a:rPr>
              <a:t>Овальным  клеймом клеймят</a:t>
            </a:r>
          </a:p>
          <a:p>
            <a:r>
              <a:rPr lang="ru-RU" sz="1100" dirty="0">
                <a:solidFill>
                  <a:schemeClr val="bg1"/>
                </a:solidFill>
              </a:rPr>
              <a:t>с</a:t>
            </a:r>
            <a:r>
              <a:rPr lang="ru-RU" sz="1100" dirty="0" smtClean="0">
                <a:solidFill>
                  <a:schemeClr val="bg1"/>
                </a:solidFill>
              </a:rPr>
              <a:t>винину жирную.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35015" y="4011265"/>
            <a:ext cx="23583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</a:rPr>
              <a:t>Ромбовидным клеймом  клеймят</a:t>
            </a:r>
          </a:p>
          <a:p>
            <a:r>
              <a:rPr lang="ru-RU" sz="1100" dirty="0">
                <a:solidFill>
                  <a:schemeClr val="bg1"/>
                </a:solidFill>
              </a:rPr>
              <a:t>т</a:t>
            </a:r>
            <a:r>
              <a:rPr lang="ru-RU" sz="1100" dirty="0" smtClean="0">
                <a:solidFill>
                  <a:schemeClr val="bg1"/>
                </a:solidFill>
              </a:rPr>
              <a:t>уши хряков  и тощую свинину.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25837" y="4777986"/>
            <a:ext cx="265649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</a:rPr>
              <a:t>Внутри клейма ставят оттиски букв:</a:t>
            </a:r>
          </a:p>
          <a:p>
            <a:r>
              <a:rPr lang="ru-RU" sz="1100" dirty="0" smtClean="0">
                <a:solidFill>
                  <a:schemeClr val="bg1"/>
                </a:solidFill>
              </a:rPr>
              <a:t>Б (мясо быков); Т (телятина); </a:t>
            </a:r>
          </a:p>
          <a:p>
            <a:r>
              <a:rPr lang="ru-RU" sz="1100" dirty="0" smtClean="0">
                <a:solidFill>
                  <a:schemeClr val="bg1"/>
                </a:solidFill>
              </a:rPr>
              <a:t>Я (ягнятина). Справа от клейм ставят</a:t>
            </a:r>
          </a:p>
          <a:p>
            <a:r>
              <a:rPr lang="ru-RU" sz="1100" dirty="0">
                <a:solidFill>
                  <a:schemeClr val="bg1"/>
                </a:solidFill>
              </a:rPr>
              <a:t>ш</a:t>
            </a:r>
            <a:r>
              <a:rPr lang="ru-RU" sz="1100" dirty="0" smtClean="0">
                <a:solidFill>
                  <a:schemeClr val="bg1"/>
                </a:solidFill>
              </a:rPr>
              <a:t>тампы букв: М (говядина от </a:t>
            </a:r>
          </a:p>
          <a:p>
            <a:r>
              <a:rPr lang="ru-RU" sz="1100" dirty="0" smtClean="0">
                <a:solidFill>
                  <a:schemeClr val="bg1"/>
                </a:solidFill>
              </a:rPr>
              <a:t>молодняка); К (козлятина).</a:t>
            </a:r>
          </a:p>
          <a:p>
            <a:endParaRPr lang="ru-RU" sz="1100" dirty="0" smtClean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69549" y="4001422"/>
            <a:ext cx="2489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Ромбовидное клеймо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7936" y="5008819"/>
            <a:ext cx="19720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Дополнительная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информация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7" name="Picture 3" descr="C:\Users\Татьяна\Desktop\баран ест траву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830091"/>
            <a:ext cx="1238250" cy="9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Татьяна\Desktop\вол.gif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77306"/>
            <a:ext cx="15144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1280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5" grpId="0"/>
      <p:bldP spid="5" grpId="1"/>
      <p:bldP spid="8" grpId="0"/>
      <p:bldP spid="8" grpId="1"/>
      <p:bldP spid="10" grpId="0"/>
      <p:bldP spid="1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Используемые источники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55576" y="1844824"/>
            <a:ext cx="54152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Вол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smayli.ru/data/smiles/jivotniea-2589.gif</a:t>
            </a:r>
            <a:endParaRPr lang="ru-RU" dirty="0" smtClean="0"/>
          </a:p>
          <a:p>
            <a:r>
              <a:rPr lang="ru-RU" dirty="0" smtClean="0"/>
              <a:t>Овца </a:t>
            </a:r>
            <a:r>
              <a:rPr lang="en-US" dirty="0"/>
              <a:t>1http://smayli.ru/data/smiles/jivotniea-3307.gi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7375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780</TotalTime>
  <Words>206</Words>
  <Application>Microsoft Office PowerPoint</Application>
  <PresentationFormat>Экран (4:3)</PresentationFormat>
  <Paragraphs>57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Техническая</vt:lpstr>
      <vt:lpstr>Маркировка мяса</vt:lpstr>
      <vt:lpstr>Маркировка мяса всех видов животных кроме свинины</vt:lpstr>
      <vt:lpstr>Маркировка свинины</vt:lpstr>
      <vt:lpstr>Маркировка свинины</vt:lpstr>
      <vt:lpstr>Используемые источники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ПИЩЕВЫЕ ВЕЩЕСТВА</dc:title>
  <dc:creator>Татьяна</dc:creator>
  <cp:lastModifiedBy>Татьяна</cp:lastModifiedBy>
  <cp:revision>117</cp:revision>
  <dcterms:created xsi:type="dcterms:W3CDTF">2012-12-26T16:39:38Z</dcterms:created>
  <dcterms:modified xsi:type="dcterms:W3CDTF">2013-01-15T14:38:16Z</dcterms:modified>
</cp:coreProperties>
</file>