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89" autoAdjust="0"/>
    <p:restoredTop sz="94660"/>
  </p:normalViewPr>
  <p:slideViewPr>
    <p:cSldViewPr>
      <p:cViewPr varScale="1">
        <p:scale>
          <a:sx n="71" d="100"/>
          <a:sy n="71" d="100"/>
        </p:scale>
        <p:origin x="-154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A0B34FBC-029B-4C61-8048-796BE318C825}" type="datetimeFigureOut">
              <a:rPr lang="ru-RU" smtClean="0"/>
              <a:t>16.01.2013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D1AE2B05-EF9E-46F5-A867-B42BB28899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34FBC-029B-4C61-8048-796BE318C825}" type="datetimeFigureOut">
              <a:rPr lang="ru-RU" smtClean="0"/>
              <a:t>16.01.2013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E2B05-EF9E-46F5-A867-B42BB28899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34FBC-029B-4C61-8048-796BE318C825}" type="datetimeFigureOut">
              <a:rPr lang="ru-RU" smtClean="0"/>
              <a:t>16.01.2013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E2B05-EF9E-46F5-A867-B42BB28899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A0B34FBC-029B-4C61-8048-796BE318C825}" type="datetimeFigureOut">
              <a:rPr lang="ru-RU" smtClean="0"/>
              <a:t>16.01.2013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E2B05-EF9E-46F5-A867-B42BB28899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A0B34FBC-029B-4C61-8048-796BE318C825}" type="datetimeFigureOut">
              <a:rPr lang="ru-RU" smtClean="0"/>
              <a:t>16.01.2013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D1AE2B05-EF9E-46F5-A867-B42BB28899B3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0B34FBC-029B-4C61-8048-796BE318C825}" type="datetimeFigureOut">
              <a:rPr lang="ru-RU" smtClean="0"/>
              <a:t>16.01.2013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D1AE2B05-EF9E-46F5-A867-B42BB28899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A0B34FBC-029B-4C61-8048-796BE318C825}" type="datetimeFigureOut">
              <a:rPr lang="ru-RU" smtClean="0"/>
              <a:t>16.01.2013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D1AE2B05-EF9E-46F5-A867-B42BB28899B3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34FBC-029B-4C61-8048-796BE318C825}" type="datetimeFigureOut">
              <a:rPr lang="ru-RU" smtClean="0"/>
              <a:t>16.01.2013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E2B05-EF9E-46F5-A867-B42BB28899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0B34FBC-029B-4C61-8048-796BE318C825}" type="datetimeFigureOut">
              <a:rPr lang="ru-RU" smtClean="0"/>
              <a:t>16.01.2013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D1AE2B05-EF9E-46F5-A867-B42BB28899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A0B34FBC-029B-4C61-8048-796BE318C825}" type="datetimeFigureOut">
              <a:rPr lang="ru-RU" smtClean="0"/>
              <a:t>16.01.2013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D1AE2B05-EF9E-46F5-A867-B42BB28899B3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A0B34FBC-029B-4C61-8048-796BE318C825}" type="datetimeFigureOut">
              <a:rPr lang="ru-RU" smtClean="0"/>
              <a:t>16.01.2013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D1AE2B05-EF9E-46F5-A867-B42BB28899B3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A0B34FBC-029B-4C61-8048-796BE318C825}" type="datetimeFigureOut">
              <a:rPr lang="ru-RU" smtClean="0"/>
              <a:t>16.01.2013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D1AE2B05-EF9E-46F5-A867-B42BB28899B3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1122584"/>
            <a:ext cx="7560840" cy="2308324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69850" h="69850" prst="divot"/>
            </a:sp3d>
          </a:bodyPr>
          <a:lstStyle/>
          <a:p>
            <a:pPr algn="ctr"/>
            <a:r>
              <a:rPr lang="ru-RU" sz="72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Monotype Corsiva" pitchFamily="66" charset="0"/>
              </a:rPr>
              <a:t>КАК создать сайт на движке </a:t>
            </a:r>
            <a:r>
              <a:rPr lang="en-US" sz="72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Monotype Corsiva" pitchFamily="66" charset="0"/>
              </a:rPr>
              <a:t>Joomla</a:t>
            </a:r>
            <a:endParaRPr lang="ru-RU" sz="72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7355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488" y="1500174"/>
            <a:ext cx="3671886" cy="928694"/>
          </a:xfrm>
        </p:spPr>
        <p:txBody>
          <a:bodyPr>
            <a:normAutofit/>
          </a:bodyPr>
          <a:lstStyle/>
          <a:p>
            <a:r>
              <a:rPr lang="en-US" sz="4800" dirty="0" smtClean="0"/>
              <a:t>Licey26.ru</a:t>
            </a:r>
            <a:endParaRPr lang="ru-RU" sz="4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488" y="2285992"/>
            <a:ext cx="4986350" cy="1924048"/>
          </a:xfrm>
        </p:spPr>
        <p:txBody>
          <a:bodyPr>
            <a:noAutofit/>
          </a:bodyPr>
          <a:lstStyle/>
          <a:p>
            <a:pPr algn="l"/>
            <a:r>
              <a:rPr lang="ru-RU" sz="4000" dirty="0" smtClean="0"/>
              <a:t>Официальный сайт МБОУ Лицея №26 г.Шахты</a:t>
            </a:r>
            <a:endParaRPr lang="ru-RU" sz="4000" dirty="0"/>
          </a:p>
        </p:txBody>
      </p:sp>
      <p:pic>
        <p:nvPicPr>
          <p:cNvPr id="1026" name="Picture 2" descr="C:\Documents and Settings\Admin\Рабочий стол\bVsdvLvavZMPA5x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285728"/>
            <a:ext cx="2064303" cy="6143668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Капля 9"/>
          <p:cNvSpPr/>
          <p:nvPr/>
        </p:nvSpPr>
        <p:spPr>
          <a:xfrm rot="10800000">
            <a:off x="2643174" y="2214554"/>
            <a:ext cx="2786082" cy="2786082"/>
          </a:xfrm>
          <a:prstGeom prst="teardro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1" name="Капля 10"/>
          <p:cNvSpPr/>
          <p:nvPr/>
        </p:nvSpPr>
        <p:spPr>
          <a:xfrm>
            <a:off x="5500694" y="2928934"/>
            <a:ext cx="1143008" cy="1143008"/>
          </a:xfrm>
          <a:prstGeom prst="teardro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Заголовок 3"/>
          <p:cNvSpPr txBox="1">
            <a:spLocks/>
          </p:cNvSpPr>
          <p:nvPr/>
        </p:nvSpPr>
        <p:spPr>
          <a:xfrm>
            <a:off x="2214546" y="3000372"/>
            <a:ext cx="4929222" cy="107157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 err="1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Joomla</a:t>
            </a:r>
            <a:r>
              <a:rPr kumimoji="0" lang="en-US" sz="5400" b="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1.5</a:t>
            </a:r>
            <a:endParaRPr kumimoji="0" lang="ru-RU" sz="5400" b="0" i="0" u="none" strike="noStrike" kern="1200" cap="none" spc="0" normalizeH="0" baseline="0" noProof="0" dirty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5" name="Заголовок 7"/>
          <p:cNvSpPr txBox="1">
            <a:spLocks/>
          </p:cNvSpPr>
          <p:nvPr/>
        </p:nvSpPr>
        <p:spPr>
          <a:xfrm>
            <a:off x="428596" y="3786190"/>
            <a:ext cx="1400156" cy="857256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200" b="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Free</a:t>
            </a:r>
            <a:endParaRPr kumimoji="0" lang="ru-RU" sz="4200" b="0" i="0" u="none" strike="noStrike" kern="1200" cap="none" spc="0" normalizeH="0" baseline="0" noProof="0" dirty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accent1">
                  <a:tint val="83000"/>
                  <a:satMod val="150000"/>
                </a:schemeClr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6" name="Заголовок 7"/>
          <p:cNvSpPr txBox="1">
            <a:spLocks/>
          </p:cNvSpPr>
          <p:nvPr/>
        </p:nvSpPr>
        <p:spPr>
          <a:xfrm>
            <a:off x="428628" y="5357826"/>
            <a:ext cx="2357422" cy="857256"/>
          </a:xfrm>
          <a:prstGeom prst="rect">
            <a:avLst/>
          </a:prstGeom>
        </p:spPr>
        <p:txBody>
          <a:bodyPr vert="horz" anchor="ctr">
            <a:normAutofit fontScale="700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200" b="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Поддержка</a:t>
            </a:r>
            <a:endParaRPr kumimoji="0" lang="ru-RU" sz="4200" b="0" i="0" u="none" strike="noStrike" kern="1200" cap="none" spc="0" normalizeH="0" baseline="0" noProof="0" dirty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accent1">
                  <a:tint val="83000"/>
                  <a:satMod val="150000"/>
                </a:schemeClr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8" name="Заголовок 7"/>
          <p:cNvSpPr txBox="1">
            <a:spLocks/>
          </p:cNvSpPr>
          <p:nvPr/>
        </p:nvSpPr>
        <p:spPr>
          <a:xfrm>
            <a:off x="428596" y="4572008"/>
            <a:ext cx="1400156" cy="857256"/>
          </a:xfrm>
          <a:prstGeom prst="rect">
            <a:avLst/>
          </a:prstGeom>
        </p:spPr>
        <p:txBody>
          <a:bodyPr vert="horz" anchor="ctr">
            <a:normAutofit fontScale="47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20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Открытый исходный код</a:t>
            </a:r>
            <a:endParaRPr kumimoji="0" lang="ru-RU" sz="4200" b="0" i="0" u="none" strike="noStrike" kern="1200" cap="none" spc="0" normalizeH="0" baseline="0" noProof="0" dirty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accent1">
                  <a:tint val="83000"/>
                  <a:satMod val="150000"/>
                </a:schemeClr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9" name="Заголовок 7"/>
          <p:cNvSpPr txBox="1">
            <a:spLocks/>
          </p:cNvSpPr>
          <p:nvPr/>
        </p:nvSpPr>
        <p:spPr>
          <a:xfrm>
            <a:off x="457200" y="3071810"/>
            <a:ext cx="1400156" cy="857256"/>
          </a:xfrm>
          <a:prstGeom prst="rect">
            <a:avLst/>
          </a:prstGeom>
        </p:spPr>
        <p:txBody>
          <a:bodyPr vert="horz" anchor="ctr">
            <a:normAutofit fontScale="32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200" b="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Удобная панель администрирования</a:t>
            </a:r>
            <a:endParaRPr kumimoji="0" lang="ru-RU" sz="4200" b="0" i="0" u="none" strike="noStrike" kern="1200" cap="none" spc="0" normalizeH="0" baseline="0" noProof="0" dirty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accent1">
                  <a:tint val="83000"/>
                  <a:satMod val="150000"/>
                </a:schemeClr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0" name="Заголовок 7"/>
          <p:cNvSpPr txBox="1">
            <a:spLocks/>
          </p:cNvSpPr>
          <p:nvPr/>
        </p:nvSpPr>
        <p:spPr>
          <a:xfrm>
            <a:off x="6786578" y="1142984"/>
            <a:ext cx="1400156" cy="857256"/>
          </a:xfrm>
          <a:prstGeom prst="rect">
            <a:avLst/>
          </a:prstGeom>
        </p:spPr>
        <p:txBody>
          <a:bodyPr vert="horz" anchor="ctr">
            <a:normAutofit fontScale="32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200" b="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Полная русификация системы</a:t>
            </a:r>
            <a:endParaRPr kumimoji="0" lang="ru-RU" sz="4200" b="0" i="0" u="none" strike="noStrike" kern="1200" cap="none" spc="0" normalizeH="0" baseline="0" noProof="0" dirty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accent1">
                  <a:tint val="83000"/>
                  <a:satMod val="150000"/>
                </a:schemeClr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1" name="Заголовок 7"/>
          <p:cNvSpPr txBox="1">
            <a:spLocks/>
          </p:cNvSpPr>
          <p:nvPr/>
        </p:nvSpPr>
        <p:spPr>
          <a:xfrm>
            <a:off x="6786578" y="2071678"/>
            <a:ext cx="1428760" cy="1714512"/>
          </a:xfrm>
          <a:prstGeom prst="rect">
            <a:avLst/>
          </a:prstGeom>
        </p:spPr>
        <p:txBody>
          <a:bodyPr vert="horz" anchor="ctr">
            <a:normAutofit fontScale="400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200" b="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Огромное </a:t>
            </a:r>
            <a:r>
              <a:rPr kumimoji="0" lang="ru-RU" sz="4200" b="0" i="0" u="none" strike="noStrike" kern="1200" cap="none" spc="0" normalizeH="0" baseline="0" noProof="0" dirty="0" err="1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колличество</a:t>
            </a:r>
            <a:r>
              <a:rPr kumimoji="0" lang="ru-RU" sz="4200" b="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шаблонов модулей  и расширений</a:t>
            </a:r>
            <a:endParaRPr kumimoji="0" lang="ru-RU" sz="4200" b="0" i="0" u="none" strike="noStrike" kern="1200" cap="none" spc="0" normalizeH="0" baseline="0" noProof="0" dirty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accent1">
                  <a:tint val="83000"/>
                  <a:satMod val="150000"/>
                </a:schemeClr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5" grpId="0"/>
      <p:bldP spid="16" grpId="0"/>
      <p:bldP spid="18" grpId="0"/>
      <p:bldP spid="19" grpId="0"/>
      <p:bldP spid="20" grpId="0"/>
      <p:bldP spid="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Главная страница Сайта</a:t>
            </a:r>
            <a:endParaRPr lang="ru-RU" dirty="0"/>
          </a:p>
        </p:txBody>
      </p:sp>
      <p:pic>
        <p:nvPicPr>
          <p:cNvPr id="2050" name="Picture 2" descr="C:\Documents and Settings\Admin\Рабочий стол\Безымянный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1785926"/>
            <a:ext cx="6286544" cy="4775466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6" name="Капля 5"/>
          <p:cNvSpPr/>
          <p:nvPr/>
        </p:nvSpPr>
        <p:spPr>
          <a:xfrm rot="2829414">
            <a:off x="252933" y="1563581"/>
            <a:ext cx="1205652" cy="1216122"/>
          </a:xfrm>
          <a:prstGeom prst="teardro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285720" y="1785926"/>
            <a:ext cx="1214446" cy="684652"/>
          </a:xfrm>
          <a:prstGeom prst="rect">
            <a:avLst/>
          </a:prstGeom>
        </p:spPr>
        <p:txBody>
          <a:bodyPr vert="horz" anchor="ctr">
            <a:normAutofit fontScale="5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200" b="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«Топ»</a:t>
            </a:r>
            <a:r>
              <a:rPr kumimoji="0" lang="ru-RU" sz="4200" b="0" i="0" u="none" strike="noStrike" kern="1200" cap="none" spc="0" normalizeH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меню</a:t>
            </a:r>
            <a:endParaRPr kumimoji="0" lang="ru-RU" sz="4200" b="0" i="0" u="none" strike="noStrike" kern="1200" cap="none" spc="0" normalizeH="0" baseline="0" noProof="0" dirty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Капля 7"/>
          <p:cNvSpPr/>
          <p:nvPr/>
        </p:nvSpPr>
        <p:spPr>
          <a:xfrm rot="13802006">
            <a:off x="5108175" y="2316216"/>
            <a:ext cx="1205652" cy="1216122"/>
          </a:xfrm>
          <a:prstGeom prst="teardro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5072066" y="2571744"/>
            <a:ext cx="1214446" cy="684652"/>
          </a:xfrm>
          <a:prstGeom prst="rect">
            <a:avLst/>
          </a:prstGeom>
        </p:spPr>
        <p:txBody>
          <a:bodyPr vert="horz" anchor="ctr">
            <a:normAutofit fontScale="5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200" b="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Под-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200" b="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меню</a:t>
            </a:r>
            <a:endParaRPr kumimoji="0" lang="ru-RU" sz="4200" b="0" i="0" u="none" strike="noStrike" kern="1200" cap="none" spc="0" normalizeH="0" baseline="0" noProof="0" dirty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Капля 9"/>
          <p:cNvSpPr/>
          <p:nvPr/>
        </p:nvSpPr>
        <p:spPr>
          <a:xfrm rot="13802006">
            <a:off x="7822820" y="3673539"/>
            <a:ext cx="1205652" cy="1216122"/>
          </a:xfrm>
          <a:prstGeom prst="teardro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7786710" y="3929066"/>
            <a:ext cx="1214446" cy="684652"/>
          </a:xfrm>
          <a:prstGeom prst="rect">
            <a:avLst/>
          </a:prstGeom>
        </p:spPr>
        <p:txBody>
          <a:bodyPr vert="horz" anchor="ctr">
            <a:normAutofit fontScale="3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200" b="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Новости и </a:t>
            </a:r>
            <a:r>
              <a:rPr kumimoji="0" lang="ru-RU" sz="4200" b="0" i="0" u="none" strike="noStrike" kern="1200" cap="none" spc="0" normalizeH="0" baseline="0" noProof="0" dirty="0" err="1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обьявления</a:t>
            </a:r>
            <a:endParaRPr kumimoji="0" lang="ru-RU" sz="4200" b="0" i="0" u="none" strike="noStrike" kern="1200" cap="none" spc="0" normalizeH="0" baseline="0" noProof="0" dirty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Капля 11"/>
          <p:cNvSpPr/>
          <p:nvPr/>
        </p:nvSpPr>
        <p:spPr>
          <a:xfrm rot="2829414">
            <a:off x="252933" y="4962303"/>
            <a:ext cx="1205652" cy="1216122"/>
          </a:xfrm>
          <a:prstGeom prst="teardro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285720" y="5214950"/>
            <a:ext cx="1214446" cy="684652"/>
          </a:xfrm>
          <a:prstGeom prst="rect">
            <a:avLst/>
          </a:prstGeom>
        </p:spPr>
        <p:txBody>
          <a:bodyPr vert="horz" anchor="ctr">
            <a:normAutofit fontScale="3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200" b="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Левый</a:t>
            </a:r>
            <a:r>
              <a:rPr kumimoji="0" lang="ru-RU" sz="4200" b="0" i="0" u="none" strike="noStrike" kern="1200" cap="none" spc="0" normalizeH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«</a:t>
            </a:r>
            <a:r>
              <a:rPr kumimoji="0" lang="ru-RU" sz="4200" b="0" i="0" u="none" strike="noStrike" kern="1200" cap="none" spc="0" normalizeH="0" noProof="0" dirty="0" err="1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сайтбар</a:t>
            </a:r>
            <a:r>
              <a:rPr kumimoji="0" lang="ru-RU" sz="4200" b="0" i="0" u="none" strike="noStrike" kern="1200" cap="none" spc="0" normalizeH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»</a:t>
            </a:r>
            <a:endParaRPr kumimoji="0" lang="ru-RU" sz="4200" b="0" i="0" u="none" strike="noStrike" kern="1200" cap="none" spc="0" normalizeH="0" baseline="0" noProof="0" dirty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 animBg="1"/>
      <p:bldP spid="9" grpId="0"/>
      <p:bldP spid="10" grpId="0" animBg="1"/>
      <p:bldP spid="11" grpId="0"/>
      <p:bldP spid="12" grpId="0" animBg="1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Нижняя часть сайта</a:t>
            </a:r>
            <a:endParaRPr lang="ru-RU" dirty="0"/>
          </a:p>
        </p:txBody>
      </p:sp>
      <p:pic>
        <p:nvPicPr>
          <p:cNvPr id="3074" name="Picture 2" descr="C:\Documents and Settings\Admin\Рабочий стол\Безымянный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428868"/>
            <a:ext cx="8526491" cy="170381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6" name="Капля 5"/>
          <p:cNvSpPr/>
          <p:nvPr/>
        </p:nvSpPr>
        <p:spPr>
          <a:xfrm rot="19020428">
            <a:off x="824217" y="4176836"/>
            <a:ext cx="1205652" cy="1216122"/>
          </a:xfrm>
          <a:prstGeom prst="teardro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Капля 6"/>
          <p:cNvSpPr/>
          <p:nvPr/>
        </p:nvSpPr>
        <p:spPr>
          <a:xfrm rot="19020428">
            <a:off x="4467555" y="4176836"/>
            <a:ext cx="1205652" cy="1216122"/>
          </a:xfrm>
          <a:prstGeom prst="teardro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785786" y="4500570"/>
            <a:ext cx="1285884" cy="500066"/>
          </a:xfrm>
          <a:prstGeom prst="rect">
            <a:avLst/>
          </a:prstGeom>
        </p:spPr>
        <p:txBody>
          <a:bodyPr vert="horz" anchor="ctr">
            <a:normAutofit fontScale="3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200" b="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Статистика</a:t>
            </a:r>
            <a:r>
              <a:rPr kumimoji="0" lang="ru-RU" sz="4200" b="0" i="0" u="none" strike="noStrike" kern="1200" cap="none" spc="0" normalizeH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посещений</a:t>
            </a:r>
            <a:endParaRPr kumimoji="0" lang="ru-RU" sz="4200" b="0" i="0" u="none" strike="noStrike" kern="1200" cap="none" spc="0" normalizeH="0" baseline="0" noProof="0" dirty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4429124" y="4572008"/>
            <a:ext cx="1285884" cy="500066"/>
          </a:xfrm>
          <a:prstGeom prst="rect">
            <a:avLst/>
          </a:prstGeom>
        </p:spPr>
        <p:txBody>
          <a:bodyPr vert="horz" anchor="ctr">
            <a:normAutofit fontScale="2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200" b="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Статистика</a:t>
            </a:r>
            <a:r>
              <a:rPr kumimoji="0" lang="ru-RU" sz="4200" b="0" i="0" u="none" strike="noStrike" kern="1200" cap="none" spc="0" normalizeH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просмотров</a:t>
            </a:r>
            <a:endParaRPr kumimoji="0" lang="ru-RU" sz="4200" b="0" i="0" u="none" strike="noStrike" kern="1200" cap="none" spc="0" normalizeH="0" baseline="0" noProof="0" dirty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Панель администратора</a:t>
            </a:r>
            <a:endParaRPr lang="ru-RU" dirty="0"/>
          </a:p>
        </p:txBody>
      </p:sp>
      <p:pic>
        <p:nvPicPr>
          <p:cNvPr id="4098" name="Picture 2" descr="C:\Documents and Settings\Admin\Рабочий стол\Безымянный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714488"/>
            <a:ext cx="7240598" cy="4827065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u"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14" y="785794"/>
            <a:ext cx="4357718" cy="809294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Добавление </a:t>
            </a:r>
            <a:r>
              <a:rPr lang="ru-RU" sz="2400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материалла</a:t>
            </a:r>
            <a:endParaRPr lang="ru-RU" sz="24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5122" name="Picture 2" descr="C:\Documents and Settings\Admin\Рабочий стол\Безымянный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638517"/>
            <a:ext cx="6403978" cy="5076631"/>
          </a:xfrm>
          <a:prstGeom prst="rect">
            <a:avLst/>
          </a:prstGeom>
          <a:noFill/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500034" y="0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200" b="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Панель администратора</a:t>
            </a:r>
            <a:endParaRPr kumimoji="0" lang="ru-RU" sz="4200" b="0" i="0" u="none" strike="noStrike" kern="1200" cap="none" spc="0" normalizeH="0" baseline="0" noProof="0" dirty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accent1">
                  <a:tint val="83000"/>
                  <a:satMod val="150000"/>
                </a:schemeClr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Капля 6"/>
          <p:cNvSpPr/>
          <p:nvPr/>
        </p:nvSpPr>
        <p:spPr>
          <a:xfrm rot="2829414">
            <a:off x="110025" y="4033609"/>
            <a:ext cx="1205652" cy="1216122"/>
          </a:xfrm>
          <a:prstGeom prst="teardro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71406" y="4357694"/>
            <a:ext cx="1500198" cy="594980"/>
          </a:xfrm>
          <a:prstGeom prst="rect">
            <a:avLst/>
          </a:prstGeom>
        </p:spPr>
        <p:txBody>
          <a:bodyPr vert="horz" anchor="ctr">
            <a:normAutofit fontScale="92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Edidor</a:t>
            </a:r>
            <a:r>
              <a:rPr kumimoji="0" lang="en-US" sz="2000" b="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-JCE</a:t>
            </a:r>
            <a:endParaRPr kumimoji="0" lang="ru-RU" sz="2000" b="0" i="0" u="none" strike="noStrike" kern="1200" cap="none" spc="0" normalizeH="0" baseline="0" noProof="0" dirty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u"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19672" y="2276872"/>
            <a:ext cx="662473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Спасибо за внимание</a:t>
            </a:r>
            <a:endParaRPr lang="ru-RU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8726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86</TotalTime>
  <Words>66</Words>
  <Application>Microsoft Office PowerPoint</Application>
  <PresentationFormat>Экран (4:3)</PresentationFormat>
  <Paragraphs>24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Яркая</vt:lpstr>
      <vt:lpstr>Презентация PowerPoint</vt:lpstr>
      <vt:lpstr>Licey26.ru</vt:lpstr>
      <vt:lpstr>Презентация PowerPoint</vt:lpstr>
      <vt:lpstr>Главная страница Сайта</vt:lpstr>
      <vt:lpstr>Нижняя часть сайта</vt:lpstr>
      <vt:lpstr>Панель администратора</vt:lpstr>
      <vt:lpstr>Добавление материалла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uzver</cp:lastModifiedBy>
  <cp:revision>12</cp:revision>
  <dcterms:created xsi:type="dcterms:W3CDTF">2012-05-15T02:59:39Z</dcterms:created>
  <dcterms:modified xsi:type="dcterms:W3CDTF">2013-01-16T07:13:19Z</dcterms:modified>
</cp:coreProperties>
</file>