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79672C-7A4F-44FB-A06B-A04EC31F48E2}" type="datetimeFigureOut">
              <a:rPr lang="en-US" smtClean="0"/>
              <a:pPr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339CD55-B415-458D-B9FD-7D7C806D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0%20&#1084;&#1072;&#1084;&#1072;\0%20Arkhive\2012.03%20-%20&#1076;&#1086;&#1082;&#1072;&#1076;%20&#1086;%20&#1082;&#1086;&#1085;&#1092;&#1083;&#1080;&#1082;&#1090;&#1072;&#1093;\&#1057;&#1091;&#1080;&#1094;&#1080;&#1076;\&#1041;&#1088;&#1086;&#1089;&#1080;&#1083;&#1089;&#1103;%20&#1087;&#1086;&#1076;%20&#1087;&#1086;&#1077;&#1079;&#1076;%20&#1080;&#1079;-&#1079;&#1072;%20&#1086;&#1094;&#1077;&#1085;&#1082;&#1080;%20&#1085;&#1072;%20&#1101;&#1082;&#1079;&#1072;&#1084;&#1077;&#1085;&#1077;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ocuments\0%20&#1084;&#1072;&#1084;&#1072;\0%20Arkhive\2012.03%20-%20&#1076;&#1086;&#1082;&#1072;&#1076;%20&#1086;%20&#1082;&#1086;&#1085;&#1092;&#1083;&#1080;&#1082;&#1090;&#1072;&#1093;\&#1057;&#1091;&#1080;&#1094;&#1080;&#1076;\&#1042;%20&#1057;&#1077;&#1084;&#1077;&#1077;%20&#1087;&#1086;&#1082;&#1086;&#1085;&#1095;&#1080;&#1083;&#1080;%20&#1089;%20&#1089;&#1086;&#1073;&#1086;&#1081;%20&#1089;&#1088;&#1072;&#1079;&#1091;%20&#1076;&#1074;&#1086;&#1077;%20&#1096;&#1082;&#1086;&#1083;&#1100;&#1085;&#1080;&#1082;&#1086;&#1074;!(1)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Формула решения школьных конфликтов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772400" cy="1508760"/>
          </a:xfrm>
        </p:spPr>
        <p:txBody>
          <a:bodyPr/>
          <a:lstStyle/>
          <a:p>
            <a:pPr algn="r"/>
            <a:r>
              <a:rPr lang="ru-RU" dirty="0"/>
              <a:t>о суициде среди подростков, причиной которых являются конфликты в школе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Бросился под поезд из-за оценки на экзамене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7" y="999870"/>
            <a:ext cx="7272808" cy="5455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В Семее покончили с собой сразу двое школьников!(1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71600" y="729819"/>
            <a:ext cx="7416551" cy="5563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15</Words>
  <Application>Microsoft Office PowerPoint</Application>
  <PresentationFormat>On-screen Show (4:3)</PresentationFormat>
  <Paragraphs>2</Paragraphs>
  <Slides>3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Metro</vt:lpstr>
      <vt:lpstr>Формула решения школьных конфликтов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решения школьных конфликтов</dc:title>
  <dc:creator>user</dc:creator>
  <cp:lastModifiedBy>user</cp:lastModifiedBy>
  <cp:revision>3</cp:revision>
  <dcterms:created xsi:type="dcterms:W3CDTF">2012-11-16T09:26:26Z</dcterms:created>
  <dcterms:modified xsi:type="dcterms:W3CDTF">2012-11-16T09:31:33Z</dcterms:modified>
</cp:coreProperties>
</file>