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EDD884-34CB-404B-923A-27953F9EA01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8B7053-57DD-4DA8-9B43-4071724F5C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0%20&#1084;&#1072;&#1084;&#1072;\2012.03%20-%20&#1076;&#1086;&#1082;&#1072;&#1076;%20&#1086;%20&#1082;&#1086;&#1085;&#1092;&#1083;&#1080;&#1082;&#1090;&#1072;&#1093;\&#1045;&#1088;&#1072;&#1083;&#1072;&#1096;\&#1044;&#1086;&#1088;&#1086;&#1075;&#1080;&#1077;%20&#1088;&#1086;&#1089;&#1089;&#1080;&#1103;&#1085;&#1077;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0%20&#1084;&#1072;&#1084;&#1072;\2012.03%20-%20&#1076;&#1086;&#1082;&#1072;&#1076;%20&#1086;%20&#1082;&#1086;&#1085;&#1092;&#1083;&#1080;&#1082;&#1090;&#1072;&#1093;\&#1045;&#1088;&#1072;&#1083;&#1072;&#1096;\&#1045;&#1088;&#1072;&#1083;&#1072;&#1096;%20-%20&#1064;&#1082;&#1086;&#1083;&#1072;%20&#1084;&#1086;&#1077;&#1081;%20&#1084;&#1077;&#1095;&#1090;&#1099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ЕРАЛАШ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r>
              <a:rPr lang="en-US" dirty="0" err="1" smtClean="0"/>
              <a:t>етский</a:t>
            </a:r>
            <a:r>
              <a:rPr lang="en-US" dirty="0" smtClean="0"/>
              <a:t> </a:t>
            </a:r>
            <a:r>
              <a:rPr lang="en-US" dirty="0" err="1" smtClean="0"/>
              <a:t>юмористический</a:t>
            </a:r>
            <a:r>
              <a:rPr lang="en-US" dirty="0" smtClean="0"/>
              <a:t> </a:t>
            </a:r>
            <a:r>
              <a:rPr lang="en-US" dirty="0" err="1" smtClean="0"/>
              <a:t>журнал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Дорогие россияне</a:t>
            </a:r>
            <a:endParaRPr lang="en-US" dirty="0"/>
          </a:p>
        </p:txBody>
      </p:sp>
      <p:pic>
        <p:nvPicPr>
          <p:cNvPr id="4" name="Дорогие россияне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43608" y="1545748"/>
            <a:ext cx="7083003" cy="53122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Школа моей мечты</a:t>
            </a:r>
            <a:endParaRPr lang="en-US" dirty="0"/>
          </a:p>
        </p:txBody>
      </p:sp>
      <p:pic>
        <p:nvPicPr>
          <p:cNvPr id="4" name="Ералаш - Школа моей мечты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10717" y="1539875"/>
            <a:ext cx="7089675" cy="5318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</TotalTime>
  <Words>10</Words>
  <Application>Microsoft Office PowerPoint</Application>
  <PresentationFormat>On-screen Show (4:3)</PresentationFormat>
  <Paragraphs>4</Paragraphs>
  <Slides>3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Median</vt:lpstr>
      <vt:lpstr>ЕРАЛАШ</vt:lpstr>
      <vt:lpstr>Дорогие россияне</vt:lpstr>
      <vt:lpstr>Школа моей мечты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2012-11-16T09:53:18Z</dcterms:created>
  <dcterms:modified xsi:type="dcterms:W3CDTF">2012-11-16T09:56:54Z</dcterms:modified>
</cp:coreProperties>
</file>