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B327C7-E971-492C-B00C-1C2FB73556D1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5FC2AE-1D64-47E7-BF55-62C69CA32E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Шнитке</a:t>
            </a:r>
            <a:r>
              <a:rPr lang="ru-RU" b="1" dirty="0" smtClean="0"/>
              <a:t>, Альфред </a:t>
            </a:r>
            <a:r>
              <a:rPr lang="ru-RU" b="1" dirty="0" err="1" smtClean="0"/>
              <a:t>Гарриевич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1934-1998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Альфре́д</a:t>
            </a:r>
            <a:r>
              <a:rPr lang="ru-RU" b="1" dirty="0" smtClean="0"/>
              <a:t> </a:t>
            </a:r>
            <a:r>
              <a:rPr lang="ru-RU" b="1" dirty="0" err="1" smtClean="0"/>
              <a:t>Га́рриевич</a:t>
            </a:r>
            <a:r>
              <a:rPr lang="ru-RU" b="1" dirty="0" smtClean="0"/>
              <a:t> </a:t>
            </a:r>
            <a:r>
              <a:rPr lang="ru-RU" b="1" dirty="0" err="1" smtClean="0"/>
              <a:t>Шни́тке</a:t>
            </a:r>
            <a:r>
              <a:rPr lang="ru-RU" dirty="0" smtClean="0"/>
              <a:t> (нем. </a:t>
            </a:r>
            <a:r>
              <a:rPr lang="ru-RU" i="1" dirty="0" err="1" smtClean="0"/>
              <a:t>Alfred</a:t>
            </a:r>
            <a:r>
              <a:rPr lang="ru-RU" i="1" dirty="0" smtClean="0"/>
              <a:t> </a:t>
            </a:r>
            <a:r>
              <a:rPr lang="ru-RU" i="1" dirty="0" err="1" smtClean="0"/>
              <a:t>Schnittke</a:t>
            </a:r>
            <a:r>
              <a:rPr lang="ru-RU" dirty="0" smtClean="0"/>
              <a:t>) (1934—1998) — советский и российский композитор, теоретик музыки и педагог (автор статей о русских и советских композиторах), один из наиболее значительных музыкальных деятелей второй половины XX века. Заслуженный деятель искусств РСФСР (1987).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 о главном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шнитк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000108"/>
            <a:ext cx="6357982" cy="5383219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Музыкальное </a:t>
            </a:r>
            <a:r>
              <a:rPr lang="ru-RU" dirty="0" smtClean="0"/>
              <a:t>образование для А. Г. </a:t>
            </a:r>
            <a:r>
              <a:rPr lang="ru-RU" dirty="0" err="1" smtClean="0"/>
              <a:t>Шнитке</a:t>
            </a:r>
            <a:r>
              <a:rPr lang="ru-RU" dirty="0" smtClean="0"/>
              <a:t> началось в 1946 году в Вене, куда его отец был командирован после Великой Отечественной войны корреспондентом и переводчиком газеты «</a:t>
            </a:r>
            <a:r>
              <a:rPr lang="ru-RU" dirty="0" err="1" smtClean="0"/>
              <a:t>Österreichische</a:t>
            </a:r>
            <a:r>
              <a:rPr lang="ru-RU" dirty="0" smtClean="0"/>
              <a:t> </a:t>
            </a:r>
            <a:r>
              <a:rPr lang="ru-RU" dirty="0" err="1" smtClean="0"/>
              <a:t>Zeitung</a:t>
            </a:r>
            <a:r>
              <a:rPr lang="ru-RU" dirty="0" smtClean="0"/>
              <a:t>». По возвращении в Москву в 1948 году семья поселилась в подмосковной </a:t>
            </a:r>
            <a:r>
              <a:rPr lang="ru-RU" dirty="0" err="1" smtClean="0"/>
              <a:t>Валентиновке</a:t>
            </a:r>
            <a:r>
              <a:rPr lang="ru-RU" dirty="0" smtClean="0"/>
              <a:t>, и мать и отец устроились на работу в редакцию газеты «</a:t>
            </a:r>
            <a:r>
              <a:rPr lang="ru-RU" dirty="0" err="1" smtClean="0"/>
              <a:t>Neues</a:t>
            </a:r>
            <a:r>
              <a:rPr lang="ru-RU" dirty="0" smtClean="0"/>
              <a:t> </a:t>
            </a:r>
            <a:r>
              <a:rPr lang="ru-RU" dirty="0" err="1" smtClean="0"/>
              <a:t>Leben</a:t>
            </a:r>
            <a:r>
              <a:rPr lang="ru-RU" dirty="0" smtClean="0"/>
              <a:t>» (впоследствии в этой же газете работала и младшая сестра Альфреда Ирина, в ней же публиковался и его брат Виктор). Отец занимался переводами советской литературы на немецкий язык для издательства литературы на иностранных языках «Прогресс».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Музыкальное образование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 и премии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Государственная </a:t>
            </a:r>
            <a:r>
              <a:rPr lang="ru-RU" dirty="0" smtClean="0"/>
              <a:t>премия РСФСР имени Н. К. Крупской (1986) — за музыку к мультфильмам «Я к вам лечу воспоминаньем…», «И с вами снова я…», «Осень» производства киностудии «</a:t>
            </a:r>
            <a:r>
              <a:rPr lang="ru-RU" dirty="0" err="1" smtClean="0"/>
              <a:t>Союзмультфильм</a:t>
            </a:r>
            <a:r>
              <a:rPr lang="ru-RU" dirty="0" smtClean="0"/>
              <a:t>», созданным режиссёром Андреем Хржановским по рисункам и текстам А. С. Пушкина.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Государственная премия РФ (1995).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заслуженный деятель искусств</a:t>
            </a:r>
          </a:p>
          <a:p>
            <a:pPr algn="just">
              <a:buNone/>
            </a:pPr>
            <a:r>
              <a:rPr lang="ru-RU" dirty="0" smtClean="0"/>
              <a:t> РСФСР (1987).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Ника — 1989</a:t>
            </a:r>
          </a:p>
          <a:p>
            <a:pPr algn="just"/>
            <a:endParaRPr lang="ru-RU" dirty="0"/>
          </a:p>
        </p:txBody>
      </p:sp>
      <p:pic>
        <p:nvPicPr>
          <p:cNvPr id="5" name="Содержимое 4" descr="альфред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357298"/>
            <a:ext cx="3643338" cy="4071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Творчество </a:t>
            </a:r>
            <a:r>
              <a:rPr lang="ru-RU" dirty="0" err="1" smtClean="0"/>
              <a:t>Шнитке</a:t>
            </a:r>
            <a:r>
              <a:rPr lang="ru-RU" dirty="0" smtClean="0"/>
              <a:t> характеризуется концептуальностью замыслов, масштабностью, экспрессией, типичны сложно дифференцированная оркестровая и ансамблевая фактура, </a:t>
            </a:r>
            <a:r>
              <a:rPr lang="ru-RU" dirty="0" err="1" smtClean="0"/>
              <a:t>полистилистика</a:t>
            </a:r>
            <a:r>
              <a:rPr lang="ru-RU" dirty="0" smtClean="0"/>
              <a:t>, системы цитат. Заметно преобладание инструментальных жанров.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музыкального мира </a:t>
            </a:r>
            <a:r>
              <a:rPr lang="ru-RU" dirty="0" err="1" smtClean="0"/>
              <a:t>Шнитке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Альфред </a:t>
            </a:r>
            <a:r>
              <a:rPr lang="ru-RU" dirty="0" err="1" smtClean="0"/>
              <a:t>Шнитке</a:t>
            </a:r>
            <a:r>
              <a:rPr lang="ru-RU" dirty="0" smtClean="0"/>
              <a:t> родился 24 ноября 1934 года в городе Энгельс в Республике немцев Поволжья в смешанной </a:t>
            </a:r>
            <a:r>
              <a:rPr lang="ru-RU" dirty="0" err="1" smtClean="0"/>
              <a:t>еврейской-немецкой</a:t>
            </a:r>
            <a:r>
              <a:rPr lang="ru-RU" dirty="0" smtClean="0"/>
              <a:t> </a:t>
            </a:r>
            <a:r>
              <a:rPr lang="ru-RU" dirty="0" err="1" smtClean="0"/>
              <a:t>семье.Его</a:t>
            </a:r>
            <a:r>
              <a:rPr lang="ru-RU" dirty="0" smtClean="0"/>
              <a:t> отец, Гарри Викторович </a:t>
            </a:r>
            <a:r>
              <a:rPr lang="ru-RU" dirty="0" err="1" smtClean="0"/>
              <a:t>Шнитке</a:t>
            </a:r>
            <a:r>
              <a:rPr lang="ru-RU" dirty="0" smtClean="0"/>
              <a:t> (1914—1975), родился во Франкфурте-на-Майне, куда его родители перебрались из </a:t>
            </a:r>
            <a:r>
              <a:rPr lang="ru-RU" dirty="0" err="1" smtClean="0"/>
              <a:t>Либавы</a:t>
            </a:r>
            <a:r>
              <a:rPr lang="ru-RU" dirty="0" smtClean="0"/>
              <a:t> в 1910 году. В 1927 году</a:t>
            </a:r>
            <a:r>
              <a:rPr lang="ru-RU" baseline="30000" dirty="0" smtClean="0"/>
              <a:t>[2]</a:t>
            </a:r>
            <a:r>
              <a:rPr lang="ru-RU" dirty="0" smtClean="0"/>
              <a:t> вместе с родителями переехал в Москву, в 1930 году — в Покровск, где вступил в партию и работал журналистом в советских немецких изданиях; рассказы и корреспонденции с фронта на русском языке печатал в газете «Большевик». Мать, Мария Иосифовна Фогель (1910—1972), происходила из немецких колонистов, переселившихся в Россию в 1765 году и осевших в деревне Каменка; работала учительницей немецкого языка. В 1943 году отца будущего композитора призвали на фронт, а Альфред с младшим братом (впоследствии поэтом, прозаиком и переводчиком В. Г. </a:t>
            </a:r>
            <a:r>
              <a:rPr lang="ru-RU" dirty="0" err="1" smtClean="0"/>
              <a:t>Шнитке</a:t>
            </a:r>
            <a:r>
              <a:rPr lang="ru-RU" dirty="0" smtClean="0"/>
              <a:t>) были отправлены в Москву, где жили у деда и бабушки по отцовской линии — инженера Виктора </a:t>
            </a:r>
            <a:r>
              <a:rPr lang="ru-RU" dirty="0" err="1" smtClean="0"/>
              <a:t>Мироновича</a:t>
            </a:r>
            <a:r>
              <a:rPr lang="ru-RU" dirty="0" smtClean="0"/>
              <a:t> (1889—1956) и редактора Теи Абрамовны </a:t>
            </a:r>
            <a:r>
              <a:rPr lang="ru-RU" dirty="0" err="1" smtClean="0"/>
              <a:t>Шнитке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Альфреда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оги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1714488"/>
            <a:ext cx="4786346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захоронения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4857760"/>
            <a:ext cx="5786478" cy="1785950"/>
          </a:xfrm>
        </p:spPr>
        <p:txBody>
          <a:bodyPr>
            <a:noAutofit/>
          </a:bodyPr>
          <a:lstStyle/>
          <a:p>
            <a:endParaRPr lang="ru-RU" sz="5400" dirty="0"/>
          </a:p>
        </p:txBody>
      </p:sp>
      <p:pic>
        <p:nvPicPr>
          <p:cNvPr id="7" name="Рисунок 6" descr="490544867_tonnel.gif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479" r="14479"/>
          <a:stretch>
            <a:fillRect/>
          </a:stretch>
        </p:blipFill>
        <p:spPr>
          <a:xfrm>
            <a:off x="500034" y="428604"/>
            <a:ext cx="6019800" cy="46434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57290" y="5429264"/>
            <a:ext cx="5486400" cy="804862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131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Шнитке, Альфред Гарриевич 1934-1998</vt:lpstr>
      <vt:lpstr>Кратко о главном</vt:lpstr>
      <vt:lpstr>Слайд 3</vt:lpstr>
      <vt:lpstr>Музыкальное образование</vt:lpstr>
      <vt:lpstr>Награды и премии</vt:lpstr>
      <vt:lpstr>Особенности музыкального мира Шнитке</vt:lpstr>
      <vt:lpstr>Семья Альфреда</vt:lpstr>
      <vt:lpstr>Место захоронения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Шнитке, Альфред Гарриевич 1934-1998</dc:title>
  <dc:creator>Admin</dc:creator>
  <cp:lastModifiedBy>Мир</cp:lastModifiedBy>
  <cp:revision>7</cp:revision>
  <dcterms:created xsi:type="dcterms:W3CDTF">2013-03-12T10:37:28Z</dcterms:created>
  <dcterms:modified xsi:type="dcterms:W3CDTF">2013-12-10T18:42:50Z</dcterms:modified>
</cp:coreProperties>
</file>