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7" r:id="rId4"/>
    <p:sldId id="265" r:id="rId5"/>
    <p:sldId id="257" r:id="rId6"/>
    <p:sldId id="275" r:id="rId7"/>
    <p:sldId id="268" r:id="rId8"/>
    <p:sldId id="264" r:id="rId9"/>
    <p:sldId id="266" r:id="rId10"/>
    <p:sldId id="262" r:id="rId11"/>
    <p:sldId id="260" r:id="rId12"/>
    <p:sldId id="278" r:id="rId13"/>
    <p:sldId id="274" r:id="rId14"/>
    <p:sldId id="272" r:id="rId15"/>
    <p:sldId id="273" r:id="rId16"/>
    <p:sldId id="261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3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4;&#1090;&#1082;&#1088;&#1099;&#1090;&#1099;&#1081;%20&#1091;&#1088;&#1086;&#1082;\&#1044;&#1077;&#1090;&#1089;&#1082;&#1080;&#1077;%20-%20&#1054;&#1073;&#1091;&#1093;&#1086;&#1074;&#1072;%20&#1045;.%20-%20&#1052;&#1072;&#1084;&#1072;%20+.mp3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&#1054;&#1090;&#1082;&#1088;&#1099;&#1090;&#1099;&#1081;%20&#1091;&#1088;&#1086;&#1082;\&#1052;&#1072;&#1084;&#1072;%20(&#1088;&#1091;&#1082;&#1080;%20&#1091;&#1089;&#1090;&#1072;&#1083;&#1099;&#1077;,%20&#1090;&#1080;&#1093;&#1086;%20&#1086;&#1087;&#1091;&#1097;&#1077;&#1085;&#1099;...)%20-%20%20&#1042;.%20&#1043;&#1072;&#1074;&#1088;&#1080;&#1083;&#1080;&#1085;%20-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4;&#1090;&#1082;&#1088;&#1099;&#1090;&#1099;&#1081;%20&#1091;&#1088;&#1086;&#1082;\03%20-%20&#1057;.%20&#1056;&#1072;&#1093;&#1084;&#1072;&#1085;&#1080;&#1085;&#1086;&#1074;.%20&#1041;&#1086;&#1075;&#1086;&#1088;&#1086;&#1076;&#1080;&#1094;&#1077;%20&#1044;&#1077;&#1074;&#1086;,%20&#1088;&#1072;&#1076;&#1091;&#1081;&#1089;&#1103;!.mp3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4;&#1090;&#1082;&#1088;&#1099;&#1090;&#1099;&#1081;%20&#1091;&#1088;&#1086;&#1082;\04%20-%20&#1058;&#1088;&#1086;&#1087;&#1072;&#1088;&#1100;%20&#1042;&#1083;&#1072;&#1076;&#1080;&#1084;&#1080;&#1088;&#1089;&#1082;&#1086;&#1081;%20&#1080;&#1082;&#1086;&#1085;&#1077;%20&#1041;&#1086;&#1078;&#1080;&#1077;&#1081;%20&#1052;&#1072;&#1090;&#1077;&#1088;&#1080;..mp3" TargetMode="Externa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«Древнейшая песнь материнству»</a:t>
            </a:r>
            <a:br>
              <a:rPr lang="ru-RU" dirty="0" smtClean="0"/>
            </a:br>
            <a:r>
              <a:rPr lang="ru-RU" dirty="0" smtClean="0"/>
              <a:t>Образ  богородицы в произведениях искусства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3886200"/>
            <a:ext cx="3886200" cy="2362200"/>
          </a:xfrm>
        </p:spPr>
        <p:txBody>
          <a:bodyPr>
            <a:normAutofit fontScale="25000" lnSpcReduction="20000"/>
          </a:bodyPr>
          <a:lstStyle/>
          <a:p>
            <a:r>
              <a:rPr lang="ru-RU" sz="7400" dirty="0" smtClean="0"/>
              <a:t>Презентация урока </a:t>
            </a:r>
          </a:p>
          <a:p>
            <a:r>
              <a:rPr lang="ru-RU" sz="7400" dirty="0" smtClean="0"/>
              <a:t>в 3 классе 2 четверти</a:t>
            </a:r>
          </a:p>
          <a:p>
            <a:r>
              <a:rPr lang="ru-RU" sz="7400" dirty="0" smtClean="0"/>
              <a:t> по программе «Музыка» Критской, Сергеевой,  </a:t>
            </a:r>
            <a:r>
              <a:rPr lang="ru-RU" sz="7400" dirty="0" err="1" smtClean="0"/>
              <a:t>Шмагиной</a:t>
            </a:r>
            <a:r>
              <a:rPr lang="ru-RU" sz="7400" dirty="0" smtClean="0"/>
              <a:t> </a:t>
            </a:r>
          </a:p>
          <a:p>
            <a:r>
              <a:rPr lang="ru-RU" sz="7400" dirty="0" smtClean="0"/>
              <a:t>по теме «О РОССИИ ПЕТЬ , ЧТО СТРЕМИТЬСЯ В ХРАМ» </a:t>
            </a:r>
          </a:p>
          <a:p>
            <a:r>
              <a:rPr lang="ru-RU" sz="7400" dirty="0" smtClean="0"/>
              <a:t> Составила : учитель музыки МОУ </a:t>
            </a:r>
            <a:r>
              <a:rPr lang="ru-RU" sz="7400" dirty="0" err="1" smtClean="0"/>
              <a:t>Дмитровской</a:t>
            </a:r>
            <a:r>
              <a:rPr lang="ru-RU" sz="7400" dirty="0" smtClean="0"/>
              <a:t> начальной общеобразовательной школы №5  </a:t>
            </a:r>
          </a:p>
          <a:p>
            <a:r>
              <a:rPr lang="ru-RU" sz="7400" b="1" dirty="0" smtClean="0"/>
              <a:t>Громова Е.Н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438400"/>
            <a:ext cx="3124200" cy="41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песня «МАМА»   Е.Обухова</a:t>
            </a:r>
            <a:br>
              <a:rPr lang="ru-RU" dirty="0" smtClean="0"/>
            </a:br>
            <a:r>
              <a:rPr lang="ru-RU" dirty="0" smtClean="0"/>
              <a:t>«необъятной красой  и святой чистотой</a:t>
            </a:r>
            <a:br>
              <a:rPr lang="ru-RU" dirty="0" smtClean="0"/>
            </a:br>
            <a:r>
              <a:rPr lang="ru-RU" dirty="0" smtClean="0"/>
              <a:t>обладает она- мама…»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Детские - Обухова Е. - Мама +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2000" y="5943600"/>
            <a:ext cx="304800" cy="304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712720"/>
            <a:ext cx="5029200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9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КАЗАНСКАЯ ИКОНА </a:t>
            </a:r>
            <a:r>
              <a:rPr lang="ru-RU" dirty="0" err="1" smtClean="0"/>
              <a:t>БОЖиЕЙ</a:t>
            </a:r>
            <a:r>
              <a:rPr lang="ru-RU" dirty="0" smtClean="0"/>
              <a:t> МАТЕРИ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http://calindragan.files.wordpress.com/2009/08/kazan-foaret-frumoasa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4462088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А. А. Блок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И с туманом над </a:t>
            </a:r>
            <a:r>
              <a:rPr lang="ru-RU" dirty="0" err="1" smtClean="0"/>
              <a:t>Непрядвой</a:t>
            </a:r>
            <a:r>
              <a:rPr lang="ru-RU" dirty="0" smtClean="0"/>
              <a:t> спящей,</a:t>
            </a:r>
            <a:br>
              <a:rPr lang="ru-RU" dirty="0" smtClean="0"/>
            </a:br>
            <a:r>
              <a:rPr lang="ru-RU" dirty="0" smtClean="0"/>
              <a:t>Прямо на меня</a:t>
            </a:r>
            <a:br>
              <a:rPr lang="ru-RU" dirty="0" smtClean="0"/>
            </a:br>
            <a:r>
              <a:rPr lang="ru-RU" dirty="0" smtClean="0"/>
              <a:t>Ты сошла, в одежде свет струящей,</a:t>
            </a:r>
            <a:br>
              <a:rPr lang="ru-RU" dirty="0" smtClean="0"/>
            </a:br>
            <a:r>
              <a:rPr lang="ru-RU" dirty="0" smtClean="0"/>
              <a:t>Не спугнув коня…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когда, наутро, тучей черной</a:t>
            </a:r>
            <a:br>
              <a:rPr lang="ru-RU" dirty="0" smtClean="0"/>
            </a:br>
            <a:r>
              <a:rPr lang="ru-RU" dirty="0" smtClean="0"/>
              <a:t>Двинулась орда,</a:t>
            </a:r>
            <a:br>
              <a:rPr lang="ru-RU" dirty="0" smtClean="0"/>
            </a:br>
            <a:r>
              <a:rPr lang="ru-RU" dirty="0" smtClean="0"/>
              <a:t>Был в щите Твой лик нерукотворный</a:t>
            </a:r>
            <a:br>
              <a:rPr lang="ru-RU" dirty="0" smtClean="0"/>
            </a:br>
            <a:r>
              <a:rPr lang="ru-RU" dirty="0" smtClean="0"/>
              <a:t>Светел навсегда.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Иверская</a:t>
            </a:r>
            <a:r>
              <a:rPr lang="ru-RU" dirty="0" smtClean="0"/>
              <a:t>  Икона Божией матери</a:t>
            </a:r>
            <a:endParaRPr lang="ru-RU" dirty="0"/>
          </a:p>
        </p:txBody>
      </p:sp>
      <p:pic>
        <p:nvPicPr>
          <p:cNvPr id="4" name="Содержимое 3" descr="iverska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10200" y="1447800"/>
            <a:ext cx="3067050" cy="473688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370875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Тихвинская</a:t>
            </a:r>
            <a:r>
              <a:rPr lang="en-US" dirty="0" smtClean="0"/>
              <a:t> </a:t>
            </a:r>
            <a:r>
              <a:rPr lang="ru-RU" dirty="0" smtClean="0"/>
              <a:t>икона Божией матери</a:t>
            </a:r>
            <a:endParaRPr lang="ru-RU" dirty="0"/>
          </a:p>
        </p:txBody>
      </p:sp>
      <p:pic>
        <p:nvPicPr>
          <p:cNvPr id="4" name="Содержимое 3" descr="tihv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371600"/>
            <a:ext cx="3514015" cy="4724399"/>
          </a:xfrm>
        </p:spPr>
      </p:pic>
      <p:pic>
        <p:nvPicPr>
          <p:cNvPr id="7170" name="Picture 2" descr="http://vidania.ru/icony/img/icon_bogorodiza_3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1676400"/>
            <a:ext cx="3676951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Икона «Достойно есть»</a:t>
            </a:r>
            <a:endParaRPr lang="ru-RU" dirty="0"/>
          </a:p>
        </p:txBody>
      </p:sp>
      <p:pic>
        <p:nvPicPr>
          <p:cNvPr id="4" name="Содержимое 3" descr="Достойно ест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295400"/>
            <a:ext cx="3352800" cy="4805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Добродетели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3000" b="1" dirty="0" smtClean="0"/>
              <a:t>Смирение </a:t>
            </a:r>
            <a:br>
              <a:rPr lang="ru-RU" sz="3000" b="1" dirty="0" smtClean="0"/>
            </a:br>
            <a:r>
              <a:rPr lang="ru-RU" sz="3000" b="1" dirty="0" smtClean="0"/>
              <a:t>Святость </a:t>
            </a:r>
            <a:br>
              <a:rPr lang="ru-RU" sz="3000" b="1" dirty="0" smtClean="0"/>
            </a:br>
            <a:r>
              <a:rPr lang="ru-RU" sz="3000" b="1" dirty="0" smtClean="0"/>
              <a:t>Благоговение </a:t>
            </a:r>
            <a:br>
              <a:rPr lang="ru-RU" sz="3000" b="1" dirty="0" smtClean="0"/>
            </a:br>
            <a:r>
              <a:rPr lang="ru-RU" sz="3000" b="1" dirty="0" smtClean="0"/>
              <a:t>Жертвенность </a:t>
            </a:r>
            <a:br>
              <a:rPr lang="ru-RU" sz="3000" b="1" dirty="0" smtClean="0"/>
            </a:br>
            <a:r>
              <a:rPr lang="ru-RU" sz="3000" b="1" dirty="0" smtClean="0"/>
              <a:t>Кротость </a:t>
            </a:r>
            <a:br>
              <a:rPr lang="ru-RU" sz="3000" b="1" dirty="0" smtClean="0"/>
            </a:br>
            <a:r>
              <a:rPr lang="ru-RU" sz="3000" b="1" dirty="0" smtClean="0"/>
              <a:t>Доброта </a:t>
            </a:r>
            <a:br>
              <a:rPr lang="ru-RU" sz="3000" b="1" dirty="0" smtClean="0"/>
            </a:br>
            <a:r>
              <a:rPr lang="ru-RU" sz="3000" b="1" dirty="0" smtClean="0"/>
              <a:t>Нежность </a:t>
            </a:r>
            <a:br>
              <a:rPr lang="ru-RU" sz="3000" b="1" dirty="0" smtClean="0"/>
            </a:br>
            <a:r>
              <a:rPr lang="ru-RU" sz="3000" b="1" dirty="0" smtClean="0"/>
              <a:t>Усердие </a:t>
            </a:r>
            <a:br>
              <a:rPr lang="ru-RU" sz="3000" b="1" dirty="0" smtClean="0"/>
            </a:br>
            <a:r>
              <a:rPr lang="ru-RU" sz="3000" b="1" dirty="0" smtClean="0"/>
              <a:t>Духовность </a:t>
            </a:r>
            <a:br>
              <a:rPr lang="ru-RU" sz="3000" b="1" dirty="0" smtClean="0"/>
            </a:br>
            <a:r>
              <a:rPr lang="ru-RU" sz="3000" b="1" dirty="0" smtClean="0"/>
              <a:t>Заступничество </a:t>
            </a:r>
            <a:br>
              <a:rPr lang="ru-RU" sz="3000" b="1" dirty="0" smtClean="0"/>
            </a:br>
            <a:r>
              <a:rPr lang="ru-RU" sz="3000" b="1" dirty="0" smtClean="0"/>
              <a:t>Материнская любовь </a:t>
            </a:r>
            <a:br>
              <a:rPr lang="ru-RU" sz="3000" b="1" dirty="0" smtClean="0"/>
            </a:br>
            <a:endParaRPr lang="ru-RU" sz="3000" dirty="0"/>
          </a:p>
        </p:txBody>
      </p:sp>
      <p:pic>
        <p:nvPicPr>
          <p:cNvPr id="5" name="Содержимое 4" descr="chernigovsko-gefsi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133600"/>
            <a:ext cx="2905340" cy="3567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Пятая  заповедь Библии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Чти отца твоего и матерь твою, да благо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будет, и да 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долголетен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будеши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на земли.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Почитай отца своего и матерь свою, чтобы тебе было хорошо и чтобы ты долго жил на земле.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«Тихая моя,</a:t>
            </a:r>
            <a:r>
              <a:rPr lang="en-US" dirty="0" smtClean="0"/>
              <a:t> </a:t>
            </a:r>
            <a:r>
              <a:rPr lang="ru-RU" dirty="0" smtClean="0"/>
              <a:t>нежная моя,</a:t>
            </a:r>
            <a:r>
              <a:rPr lang="en-US" dirty="0" smtClean="0"/>
              <a:t> </a:t>
            </a:r>
            <a:r>
              <a:rPr lang="ru-RU" dirty="0" smtClean="0"/>
              <a:t>добрая моя мама 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Руки усталые </a:t>
            </a:r>
            <a:br>
              <a:rPr lang="ru-RU" dirty="0" smtClean="0"/>
            </a:br>
            <a:r>
              <a:rPr lang="ru-RU" dirty="0" smtClean="0"/>
              <a:t>Тихо опущены, </a:t>
            </a:r>
            <a:br>
              <a:rPr lang="ru-RU" dirty="0" smtClean="0"/>
            </a:br>
            <a:r>
              <a:rPr lang="ru-RU" dirty="0" smtClean="0"/>
              <a:t>Волосы русые </a:t>
            </a:r>
            <a:br>
              <a:rPr lang="ru-RU" dirty="0" smtClean="0"/>
            </a:br>
            <a:r>
              <a:rPr lang="ru-RU" dirty="0" smtClean="0"/>
              <a:t>В узел завязаны.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Припев:</a:t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Тихая моя, </a:t>
            </a:r>
            <a:br>
              <a:rPr lang="ru-RU" dirty="0" smtClean="0"/>
            </a:br>
            <a:r>
              <a:rPr lang="ru-RU" dirty="0" smtClean="0"/>
              <a:t>Нежная моя, </a:t>
            </a:r>
            <a:br>
              <a:rPr lang="ru-RU" dirty="0" smtClean="0"/>
            </a:br>
            <a:r>
              <a:rPr lang="ru-RU" dirty="0" smtClean="0"/>
              <a:t>Добрая моя </a:t>
            </a:r>
            <a:br>
              <a:rPr lang="ru-RU" dirty="0" smtClean="0"/>
            </a:br>
            <a:r>
              <a:rPr lang="ru-RU" dirty="0" smtClean="0"/>
              <a:t>Мама!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Все мне мерещатся</a:t>
            </a:r>
            <a:br>
              <a:rPr lang="ru-RU" dirty="0" smtClean="0"/>
            </a:br>
            <a:r>
              <a:rPr lang="ru-RU" dirty="0" smtClean="0"/>
              <a:t>Годы бывалые,</a:t>
            </a:r>
            <a:br>
              <a:rPr lang="ru-RU" dirty="0" smtClean="0"/>
            </a:br>
            <a:r>
              <a:rPr lang="ru-RU" dirty="0" smtClean="0"/>
              <a:t>Юности прожитой </a:t>
            </a:r>
            <a:br>
              <a:rPr lang="ru-RU" dirty="0" smtClean="0"/>
            </a:br>
            <a:r>
              <a:rPr lang="ru-RU" dirty="0" smtClean="0"/>
              <a:t>Кофточка алая.</a:t>
            </a:r>
          </a:p>
          <a:p>
            <a:pPr>
              <a:buNone/>
            </a:pPr>
            <a:r>
              <a:rPr lang="ru-RU" i="1" dirty="0" smtClean="0"/>
              <a:t>Припев 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уберечь тебя, </a:t>
            </a:r>
            <a:br>
              <a:rPr lang="ru-RU" dirty="0" smtClean="0"/>
            </a:br>
            <a:r>
              <a:rPr lang="ru-RU" dirty="0" smtClean="0"/>
              <a:t>Как защитить тебя, </a:t>
            </a:r>
            <a:br>
              <a:rPr lang="ru-RU" dirty="0" smtClean="0"/>
            </a:br>
            <a:r>
              <a:rPr lang="ru-RU" dirty="0" smtClean="0"/>
              <a:t>Как удержать тебя </a:t>
            </a:r>
            <a:br>
              <a:rPr lang="ru-RU" dirty="0" smtClean="0"/>
            </a:br>
            <a:r>
              <a:rPr lang="ru-RU" dirty="0" smtClean="0"/>
              <a:t>В дни быстротечные?</a:t>
            </a:r>
          </a:p>
          <a:p>
            <a:endParaRPr lang="ru-RU" dirty="0"/>
          </a:p>
        </p:txBody>
      </p:sp>
      <p:pic>
        <p:nvPicPr>
          <p:cNvPr id="5" name="Мама (руки усталые, тихо опущены...) -  В. Гаврилин 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657600" y="5410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04800" y="1524000"/>
            <a:ext cx="8686800" cy="5645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С древнейших времен до настоящего времени во всех странах с разными уровнями развития культуры, с различными религиями находим мы в литературе образ матери с ребенком. 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971800"/>
            <a:ext cx="4267200" cy="310832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  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i="1" dirty="0" smtClean="0"/>
              <a:t>Есть в природе знак святой и вещий</a:t>
            </a:r>
          </a:p>
          <a:p>
            <a:pPr algn="ctr">
              <a:buNone/>
            </a:pPr>
            <a:r>
              <a:rPr lang="ru-RU" i="1" dirty="0" smtClean="0"/>
              <a:t>Ярко обозначенный в веках: </a:t>
            </a:r>
          </a:p>
          <a:p>
            <a:pPr algn="ctr">
              <a:buNone/>
            </a:pPr>
            <a:r>
              <a:rPr lang="ru-RU" i="1" dirty="0" smtClean="0"/>
              <a:t>Самая прекрасная из женщин </a:t>
            </a:r>
          </a:p>
          <a:p>
            <a:pPr algn="ctr">
              <a:buNone/>
            </a:pPr>
            <a:r>
              <a:rPr lang="ru-RU" i="1" dirty="0" smtClean="0"/>
              <a:t>- Женщина с ребенком на руках!</a:t>
            </a:r>
          </a:p>
          <a:p>
            <a:pPr algn="ctr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895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1219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«Богородице </a:t>
            </a:r>
            <a:r>
              <a:rPr lang="ru-RU" dirty="0" err="1" smtClean="0"/>
              <a:t>Дево</a:t>
            </a:r>
            <a:r>
              <a:rPr lang="ru-RU" dirty="0" smtClean="0"/>
              <a:t>, радуйся»</a:t>
            </a:r>
            <a:br>
              <a:rPr lang="ru-RU" dirty="0" smtClean="0"/>
            </a:br>
            <a:r>
              <a:rPr lang="ru-RU" sz="2400" dirty="0" smtClean="0"/>
              <a:t>музыка С.Рахманинова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62000"/>
            <a:ext cx="5562600" cy="53181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Богородице </a:t>
            </a:r>
            <a:r>
              <a:rPr lang="ru-RU" dirty="0" err="1" smtClean="0"/>
              <a:t>Дево</a:t>
            </a:r>
            <a:r>
              <a:rPr lang="ru-RU" dirty="0" smtClean="0"/>
              <a:t>, радуйся.</a:t>
            </a:r>
            <a:br>
              <a:rPr lang="ru-RU" dirty="0" smtClean="0"/>
            </a:br>
            <a:r>
              <a:rPr lang="ru-RU" dirty="0" smtClean="0"/>
              <a:t>Благодатная </a:t>
            </a:r>
            <a:r>
              <a:rPr lang="ru-RU" dirty="0" err="1" smtClean="0"/>
              <a:t>Марие</a:t>
            </a:r>
            <a:r>
              <a:rPr lang="ru-RU" dirty="0" smtClean="0"/>
              <a:t>, Господь с Тобою.</a:t>
            </a:r>
            <a:br>
              <a:rPr lang="ru-RU" dirty="0" smtClean="0"/>
            </a:br>
            <a:r>
              <a:rPr lang="ru-RU" dirty="0" smtClean="0"/>
              <a:t>Благословенна Ты в женах,</a:t>
            </a:r>
            <a:br>
              <a:rPr lang="ru-RU" dirty="0" smtClean="0"/>
            </a:br>
            <a:r>
              <a:rPr lang="ru-RU" dirty="0" smtClean="0"/>
              <a:t>И благословен плод чрева Твоего.</a:t>
            </a:r>
          </a:p>
          <a:p>
            <a:pPr>
              <a:buNone/>
            </a:pPr>
            <a:r>
              <a:rPr lang="ru-RU" dirty="0" smtClean="0"/>
              <a:t>    Яко Спаса родила </a:t>
            </a:r>
            <a:r>
              <a:rPr lang="ru-RU" dirty="0" err="1" smtClean="0"/>
              <a:t>еси</a:t>
            </a:r>
            <a:r>
              <a:rPr lang="ru-RU" dirty="0" smtClean="0"/>
              <a:t> душ наших</a:t>
            </a:r>
            <a:endParaRPr lang="ru-RU" dirty="0"/>
          </a:p>
        </p:txBody>
      </p:sp>
      <p:pic>
        <p:nvPicPr>
          <p:cNvPr id="4" name="03 - С. Рахманинов. Богородице Дево, радуйся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77200" y="5410200"/>
            <a:ext cx="304800" cy="3048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00200"/>
            <a:ext cx="2590800" cy="33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7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Икона «Владимирская Богоматерь»</a:t>
            </a:r>
            <a:endParaRPr lang="ru-RU" dirty="0"/>
          </a:p>
        </p:txBody>
      </p:sp>
      <p:pic>
        <p:nvPicPr>
          <p:cNvPr id="4" name="Содержимое 3" descr="Vladimirskaya_ikona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447800"/>
            <a:ext cx="2850085" cy="4441691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45987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 smtClean="0"/>
              <a:t>М. Волошин    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ВЛАДИМИРСКАЯ БОГОМАТЕРЬ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Он не на троне - на Её руке.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Левой ручкой обнимая шею,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Взор во взор, щеку прижав к щеке,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Неотступно требует... Немею –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Нет ни сил, ни слов на языке...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 Она в тревоге и печали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Через зыбь грядущего глядит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мировые рдеющие дали,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Где закат пожарами повит.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 такое скорбное волненье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чистых девичьих чертах, что лик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пламени молитвы каждый миг,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Как живой, меняет выраженье...</a:t>
            </a:r>
          </a:p>
          <a:p>
            <a:pPr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раскаленных горнах Византии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злые дни гонения икон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Был в земные краски воплощён.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 из всех высоких откровений,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Явленных искусству, Он один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Уцелел в костре самосожжений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Посреди обломков и руин.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Лик Её из огненной стихии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От мозаик, золота, надгробий,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От всего, чем тот кичился век,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Ты ушла по волам синих рек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Киев княжеских междоусобий.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 с тех пор в часы народных бед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Образ Твой, над Русью вознесенный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тьме веков указывал нам след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 в темнице - выход потаенный...</a:t>
            </a:r>
          </a:p>
          <a:p>
            <a:pPr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Тропарь</a:t>
            </a:r>
            <a:r>
              <a:rPr lang="ru-RU" sz="3100" dirty="0" smtClean="0"/>
              <a:t> -небольшое произведение в честь святого или церковного праздника.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648200"/>
            <a:ext cx="8686800" cy="14319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</p:txBody>
      </p:sp>
      <p:pic>
        <p:nvPicPr>
          <p:cNvPr id="4" name="04 - Тропарь Владимирской иконе Божией Матери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239000" y="5410200"/>
            <a:ext cx="304800" cy="304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981200"/>
            <a:ext cx="562531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Праздники.</a:t>
            </a:r>
            <a:r>
              <a:rPr lang="en-US" dirty="0" smtClean="0"/>
              <a:t> </a:t>
            </a:r>
            <a:r>
              <a:rPr lang="ru-RU" dirty="0" smtClean="0"/>
              <a:t>Рождество Богородицы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21 сентября по новому стилю родилась Та, Которая чудесным образом подарила миру Сына – Господа и Спасителя нашего, Иисуса Христа. </a:t>
            </a:r>
          </a:p>
          <a:p>
            <a:pPr>
              <a:buNone/>
            </a:pPr>
            <a:r>
              <a:rPr lang="ru-RU" sz="4000" b="1" i="1" dirty="0" smtClean="0"/>
              <a:t>Пресвятая Дева Мария </a:t>
            </a:r>
            <a:r>
              <a:rPr lang="ru-RU" b="1" dirty="0" smtClean="0"/>
              <a:t>родилась в небольшом городе </a:t>
            </a:r>
            <a:r>
              <a:rPr lang="ru-RU" b="1" dirty="0" err="1" smtClean="0"/>
              <a:t>Назарете</a:t>
            </a:r>
            <a:r>
              <a:rPr lang="ru-RU" b="1" dirty="0" smtClean="0"/>
              <a:t>. Родителями Её были праведные </a:t>
            </a:r>
            <a:r>
              <a:rPr lang="ru-RU" b="1" dirty="0" err="1" smtClean="0"/>
              <a:t>Иоаким</a:t>
            </a:r>
            <a:r>
              <a:rPr lang="ru-RU" b="1" dirty="0" smtClean="0"/>
              <a:t> и Анна. 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«Введение во храм Пресвятой Богородицы» -4 декабря</a:t>
            </a:r>
            <a:endParaRPr lang="ru-RU" dirty="0"/>
          </a:p>
        </p:txBody>
      </p:sp>
      <p:pic>
        <p:nvPicPr>
          <p:cNvPr id="4" name="Содержимое 3" descr="imgpreview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199"/>
            <a:ext cx="2971800" cy="442145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3314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450</TotalTime>
  <Words>417</Words>
  <Application>Microsoft Office PowerPoint</Application>
  <PresentationFormat>Экран (4:3)</PresentationFormat>
  <Paragraphs>82</Paragraphs>
  <Slides>17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«Древнейшая песнь материнству» Образ  богородицы в произведениях искусства</vt:lpstr>
      <vt:lpstr>«Тихая моя, нежная моя, добрая моя мама …»</vt:lpstr>
      <vt:lpstr>С древнейших времен до настоящего времени во всех странах с разными уровнями развития культуры, с различными религиями находим мы в литературе образ матери с ребенком. </vt:lpstr>
      <vt:lpstr>«Богородице Дево, радуйся» музыка С.Рахманинова</vt:lpstr>
      <vt:lpstr>Икона «Владимирская Богоматерь»</vt:lpstr>
      <vt:lpstr>М. Волошин     ВЛАДИМИРСКАЯ БОГОМАТЕРЬ  </vt:lpstr>
      <vt:lpstr>Тропарь -небольшое произведение в честь святого или церковного праздника. </vt:lpstr>
      <vt:lpstr>Праздники. Рождество Богородицы</vt:lpstr>
      <vt:lpstr>«Введение во храм Пресвятой Богородицы» -4 декабря</vt:lpstr>
      <vt:lpstr> песня «МАМА»   Е.Обухова «необъятной красой  и святой чистотой обладает она- мама…»  </vt:lpstr>
      <vt:lpstr>КАЗАНСКАЯ ИКОНА БОЖиЕЙ МАТЕРИ</vt:lpstr>
      <vt:lpstr>А. А. Блок </vt:lpstr>
      <vt:lpstr>Иверская  Икона Божией матери</vt:lpstr>
      <vt:lpstr>Тихвинская икона Божией матери</vt:lpstr>
      <vt:lpstr>Икона «Достойно есть»</vt:lpstr>
      <vt:lpstr>Добродетели</vt:lpstr>
      <vt:lpstr>Пятая  заповедь Библии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«Древнейшая песнь материнству» Образ  богородицы в произведениях искусства</dc:title>
  <dc:creator>Дмитрий</dc:creator>
  <cp:lastModifiedBy>Alena</cp:lastModifiedBy>
  <cp:revision>55</cp:revision>
  <dcterms:created xsi:type="dcterms:W3CDTF">2012-11-15T12:05:08Z</dcterms:created>
  <dcterms:modified xsi:type="dcterms:W3CDTF">2013-12-11T14:01:32Z</dcterms:modified>
</cp:coreProperties>
</file>