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5CF97-720A-4FB7-B8D7-1A3CB46E178C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15170-E896-4575-96DF-F38B4A9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5170-E896-4575-96DF-F38B4A9259B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5170-E896-4575-96DF-F38B4A9259B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ECDD6-57F6-4C83-97D8-EF934801C6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FCA44-D74A-449E-AAFF-A8BC02BA15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B84D7-769E-4461-A2C2-3998389F67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A0D38-38EF-412B-BFE7-80E66F780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7ECAF-DD7A-4893-8A07-45273175AA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77739-658C-47D3-AC85-450E478945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52E64-1CD6-4888-84EB-88EF2EE74A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BAD79-4114-4086-A054-57A642D51C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1C4C-9F7E-4E68-AEF8-79E71DBD66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19136-29DD-45A1-9718-4DAA6D7454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F9DD4-A4E4-4F29-87CA-268F7C9E68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35A421-5A03-4755-8807-75A2A77EA63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2500306"/>
            <a:ext cx="7772400" cy="1470025"/>
          </a:xfrm>
        </p:spPr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ФОРМИРОВАНИЕ КЛЮЧЕВЫХ КОМПЕТЕНТНОСТЕЙ НА УРОКАХ ИСТОРИИ И ОБЩЕСТВОЗНАНИЯ</a:t>
            </a:r>
            <a:r>
              <a:rPr lang="ru-RU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57788"/>
            <a:ext cx="6400800" cy="792162"/>
          </a:xfrm>
        </p:spPr>
        <p:txBody>
          <a:bodyPr/>
          <a:lstStyle/>
          <a:p>
            <a:pPr algn="r"/>
            <a:r>
              <a:rPr lang="ru-RU" sz="1600" dirty="0" smtClean="0">
                <a:solidFill>
                  <a:srgbClr val="0070C0"/>
                </a:solidFill>
              </a:rPr>
              <a:t>Выполнила: Ромахова А. Г.</a:t>
            </a:r>
          </a:p>
          <a:p>
            <a:pPr algn="r"/>
            <a:r>
              <a:rPr lang="ru-RU" sz="1600" dirty="0" smtClean="0">
                <a:solidFill>
                  <a:srgbClr val="0070C0"/>
                </a:solidFill>
              </a:rPr>
              <a:t>Учитель истории</a:t>
            </a:r>
          </a:p>
          <a:p>
            <a:pPr algn="r"/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 </a:t>
            </a:r>
            <a:r>
              <a:rPr lang="ru-RU" sz="1600" dirty="0" smtClean="0">
                <a:solidFill>
                  <a:srgbClr val="0070C0"/>
                </a:solidFill>
              </a:rPr>
              <a:t>квалификационной категории</a:t>
            </a:r>
          </a:p>
          <a:p>
            <a:pPr algn="r"/>
            <a:r>
              <a:rPr lang="ru-RU" sz="1600" dirty="0" smtClean="0">
                <a:solidFill>
                  <a:srgbClr val="0070C0"/>
                </a:solidFill>
              </a:rPr>
              <a:t>МОУ Муромцевский лицей №1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36" y="660256"/>
            <a:ext cx="8229600" cy="928686"/>
          </a:xfrm>
        </p:spPr>
        <p:txBody>
          <a:bodyPr/>
          <a:lstStyle/>
          <a:p>
            <a:pPr algn="r"/>
            <a:r>
              <a:rPr lang="ru-RU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«Мало хотеть, надо и делать»</a:t>
            </a:r>
            <a:br>
              <a:rPr lang="ru-RU" sz="3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r>
              <a:rPr lang="ru-RU" sz="3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И.В.фон Гёте.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Информация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ведущий фактор производства в постиндустриальном обществе;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приоритетная сфера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профессиональной деятельности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человека –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добывание информации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714356"/>
            <a:ext cx="8186766" cy="5411807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Задача школы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развитие самостоятельности у ребёнка.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Путь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компетентностный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подход в образовании.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Результат</a:t>
            </a:r>
            <a:r>
              <a:rPr lang="ru-RU" dirty="0" smtClean="0"/>
              <a:t> - Умение решать возникающие проблемы.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-71462"/>
            <a:ext cx="8186766" cy="14891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Ключевые компетенции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Ценностно-смысловая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компетенция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/>
              <a:t>-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/>
              <a:t>э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компетенция в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сфере мировоззрения.</a:t>
            </a:r>
          </a:p>
          <a:p>
            <a:r>
              <a:rPr lang="ru-RU" sz="24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Общекультурная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компетенция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/>
              <a:t>-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познание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опыт деятельности</a:t>
            </a:r>
            <a:r>
              <a:rPr lang="ru-RU" sz="2400" dirty="0"/>
              <a:t> </a:t>
            </a:r>
            <a:r>
              <a:rPr lang="ru-RU" sz="2400" dirty="0" smtClean="0"/>
              <a:t>в области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национальной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общечеловеческой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культуры, в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бытовой 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культурно - досуговой сферах.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Учебно-познавательная компетенция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способность к самостоятельной познавательной деятельности : включает знания и умения целеполагания, планирования, анализа, рефлексии.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Информационная компетенция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/>
              <a:t>-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умения самостоятельно искать, анализировать и отбирать необходимую информацию, организовать, преобразовывать, сохранять и передавать её</a:t>
            </a:r>
            <a:r>
              <a:rPr lang="ru-RU" sz="2400" dirty="0" smtClean="0"/>
              <a:t>.</a:t>
            </a: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Коммуникативная компетентность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включает умение общаться, навыки работы в группе, владение разными социальными ролями в коллективе.</a:t>
            </a:r>
          </a:p>
          <a:p>
            <a:endParaRPr lang="ru-RU" sz="2400" dirty="0" smtClean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Социально-трудовая компетенция</a:t>
            </a:r>
            <a:r>
              <a:rPr lang="ru-RU" sz="24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означает владение знаниями и опытом в гражданско-общественной деятельности, в социальной  и других сферах. </a:t>
            </a:r>
          </a:p>
          <a:p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Компетенция личного самосовершенствования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направлена на то, чтобы осваивать способы физического, духовного, интеллектуального саморазвития, эмоциональную саморегуляцию и самоподдержку.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Формирование компетентностей на уроках обществоведческого цикла: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Изучение теории,  права.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с источниками.</a:t>
            </a:r>
          </a:p>
          <a:p>
            <a:r>
              <a:rPr lang="ru-RU" dirty="0" smtClean="0"/>
              <a:t>Исследования. </a:t>
            </a:r>
          </a:p>
          <a:p>
            <a:r>
              <a:rPr lang="ru-RU" dirty="0" smtClean="0"/>
              <a:t>Поиск, анализ, отбор, систематизация информации.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Создание и защита презентаций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Участие в дискуссии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т.д.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58204" cy="1417638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Применение полученного опыта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учащейся </a:t>
            </a:r>
            <a:r>
              <a:rPr lang="ru-RU" sz="2800" b="1" dirty="0" smtClean="0">
                <a:solidFill>
                  <a:srgbClr val="0070C0"/>
                </a:solidFill>
              </a:rPr>
              <a:t>при проведении исследовательской работы по теме «Выбор профиля: случайность или будущая профессия»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71678"/>
            <a:ext cx="8258204" cy="4054485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Ценностно-смысловая компетенция: </a:t>
            </a:r>
            <a:r>
              <a:rPr lang="ru-RU" sz="2400" dirty="0" smtClean="0"/>
              <a:t>изучение и анализ научных источников, документальных материалов, составление анкеты и проведение социологического исследования.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Учебно-познавательная компетенция: </a:t>
            </a:r>
            <a:r>
              <a:rPr lang="ru-RU" sz="2400" dirty="0" smtClean="0"/>
              <a:t>планирование процесса исследования, постановка цели и выдвижение гипотезы, сбор и анализ необходимых источников и сведений, рефлексия.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Общекультурная компетенция: </a:t>
            </a:r>
            <a:r>
              <a:rPr lang="ru-RU" sz="2400" dirty="0" smtClean="0"/>
              <a:t>вывод 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роли семьи и  влиянии на профильный и профессиональный выбор учащихся.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74638"/>
            <a:ext cx="8115328" cy="511156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0"/>
            <a:ext cx="8258204" cy="6500834"/>
          </a:xfrm>
        </p:spPr>
        <p:txBody>
          <a:bodyPr/>
          <a:lstStyle/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Информационная компетенция: </a:t>
            </a:r>
            <a:r>
              <a:rPr lang="ru-RU" sz="2400" dirty="0" smtClean="0"/>
              <a:t>поиск,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анализ и отбор необходимой информации в сети Интернет; обработка, преобразование в таблицы, диаграммы, сохранение и составление реферата.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0070C0"/>
                </a:solidFill>
              </a:rPr>
              <a:t>Коммуникативная компетентность:  </a:t>
            </a:r>
            <a:r>
              <a:rPr lang="ru-RU" sz="2400" dirty="0" smtClean="0"/>
              <a:t>взаимодействие с окружающими, беседы и общение при проведении анкетирования учащихся лицея.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0070C0"/>
                </a:solidFill>
              </a:rPr>
              <a:t>Социально-трудовая компетенция: </a:t>
            </a:r>
            <a:r>
              <a:rPr lang="ru-RU" sz="2400" dirty="0" smtClean="0"/>
              <a:t>знания и опыт в профессиональном самоопределении.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0070C0"/>
                </a:solidFill>
              </a:rPr>
              <a:t>Компетенция личного самосовершенствования: </a:t>
            </a:r>
            <a:r>
              <a:rPr lang="ru-RU" sz="2400" dirty="0" smtClean="0"/>
              <a:t>корректировка привычного режима учебного времени и отдыха, саморегуляция и самоподдержка.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Результат: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 smtClean="0"/>
              <a:t>Научно-исследовательская работа получила высокую оценку на НПК. Это позволяет сделать вывод о подготовленности ученицы к самостоятельным и ответственным действиям в процессе жизнедеятельности, что и является главным результатом в компетентностно-ориентированном образовании.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349</Words>
  <Application>Microsoft Office PowerPoint</Application>
  <PresentationFormat>Экран (4:3)</PresentationFormat>
  <Paragraphs>57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Голубая</vt:lpstr>
      <vt:lpstr>ФОРМИРОВАНИЕ КЛЮЧЕВЫХ КОМПЕТЕНТНОСТЕЙ НА УРОКАХ ИСТОРИИ И ОБЩЕСТВОЗНАНИЯ. </vt:lpstr>
      <vt:lpstr>  «Мало хотеть, надо и делать» И.В.фон Гёте. </vt:lpstr>
      <vt:lpstr>Слайд 3</vt:lpstr>
      <vt:lpstr>Ключевые компетенции</vt:lpstr>
      <vt:lpstr>Слайд 5</vt:lpstr>
      <vt:lpstr>Формирование компетентностей на уроках обществоведческого цикла: </vt:lpstr>
      <vt:lpstr>  Применение полученного опыта   учащейся при проведении исследовательской работы по теме «Выбор профиля: случайность или будущая профессия»</vt:lpstr>
      <vt:lpstr>Слайд 8</vt:lpstr>
      <vt:lpstr>Результат:</vt:lpstr>
      <vt:lpstr>Слайд 10</vt:lpstr>
    </vt:vector>
  </TitlesOfParts>
  <Company>liceum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КЛЮЧЕВЫХ КОМПЕТЕНТНОСТЕЙ НА УРОКАХ ИСТОРИИ И ОБЩЕСТВОЗНАНИЯ. </dc:title>
  <dc:creator>Администратор</dc:creator>
  <cp:lastModifiedBy>Администратор</cp:lastModifiedBy>
  <cp:revision>27</cp:revision>
  <dcterms:created xsi:type="dcterms:W3CDTF">2011-03-25T06:25:00Z</dcterms:created>
  <dcterms:modified xsi:type="dcterms:W3CDTF">2011-03-28T04:12:15Z</dcterms:modified>
</cp:coreProperties>
</file>