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22" r:id="rId4"/>
    <p:sldId id="297" r:id="rId5"/>
    <p:sldId id="326" r:id="rId6"/>
    <p:sldId id="305" r:id="rId7"/>
    <p:sldId id="307" r:id="rId8"/>
    <p:sldId id="30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yrkov" initials="Ale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102" d="100"/>
          <a:sy n="102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96944" cy="252028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   День  Победы  -      светлый  праздник!                 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6205309" cy="295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2656"/>
            <a:ext cx="3813106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3375"/>
            <a:ext cx="3979614" cy="6335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9992" y="55892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Москвичи   слушают сообщение  о начале войны.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1\Desktop\priziv-300x40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flipH="1">
            <a:off x="179512" y="1772816"/>
            <a:ext cx="3240000" cy="43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3" descr="C:\Users\1\Desktop\0_29efb_449d31e2_XL.jpg"/>
          <p:cNvPicPr>
            <a:picLocks noChangeAspect="1" noChangeArrowheads="1"/>
          </p:cNvPicPr>
          <p:nvPr/>
        </p:nvPicPr>
        <p:blipFill>
          <a:blip r:embed="rId3" cstate="print"/>
          <a:srcRect l="5040" r="1721"/>
          <a:stretch>
            <a:fillRect/>
          </a:stretch>
        </p:blipFill>
        <p:spPr bwMode="auto">
          <a:xfrm>
            <a:off x="3563888" y="404664"/>
            <a:ext cx="5328592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450912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Эшелоны  с  солдатами   уходят  на   фронт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ИРИНА\Город-герой Москва!\Фото  Битве под  Москвой-70 лет\№20  Мальчики делают мед ящики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332656"/>
            <a:ext cx="4105881" cy="27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C:\Users\1\Desktop\54948797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35896" y="3212976"/>
            <a:ext cx="5268294" cy="345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908720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Школьники  делают  медицинские ящики.</a:t>
            </a: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58112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 На оружейном заводе.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Desktop\vov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83568" y="980728"/>
            <a:ext cx="7638752" cy="543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В  военном  госпитале. Письма  домой…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 l="19700"/>
          <a:stretch>
            <a:fillRect/>
          </a:stretch>
        </p:blipFill>
        <p:spPr bwMode="auto">
          <a:xfrm flipH="1">
            <a:off x="971600" y="620688"/>
            <a:ext cx="3168352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200" y="476672"/>
            <a:ext cx="2357476" cy="35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95736" y="3429000"/>
            <a:ext cx="4223999" cy="31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8255" y="908720"/>
            <a:ext cx="3745713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Полина\Pictures\B1250p27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27984" y="1628800"/>
            <a:ext cx="439248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7984" y="52292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 Ада  </a:t>
            </a:r>
            <a:r>
              <a:rPr lang="ru-RU" sz="3600" b="1" dirty="0" err="1" smtClean="0">
                <a:latin typeface="+mj-lt"/>
              </a:rPr>
              <a:t>Занегина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620688"/>
            <a:ext cx="4593982" cy="4391834"/>
          </a:xfrm>
          <a:prstGeom prst="rect">
            <a:avLst/>
          </a:prstGeo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476672"/>
            <a:ext cx="4032448" cy="590465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522920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Танка  Т-60  «Малютка»</a:t>
            </a:r>
          </a:p>
          <a:p>
            <a:r>
              <a:rPr lang="ru-RU" sz="2800" b="1" dirty="0" smtClean="0">
                <a:latin typeface="+mj-lt"/>
              </a:rPr>
              <a:t>           Екатерина   </a:t>
            </a:r>
            <a:r>
              <a:rPr lang="ru-RU" sz="2800" b="1" dirty="0" err="1" smtClean="0">
                <a:latin typeface="+mj-lt"/>
              </a:rPr>
              <a:t>Петлюк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48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День  Победы  -      светлый  праздник!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Nyrkov</cp:lastModifiedBy>
  <cp:revision>54</cp:revision>
  <dcterms:modified xsi:type="dcterms:W3CDTF">2013-11-26T20:07:15Z</dcterms:modified>
</cp:coreProperties>
</file>