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6486642-E146-4359-8789-C52101DD34E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EE7FC5C-53BC-442D-9B17-19B148A07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«Идеолог передвижничества»</a:t>
            </a:r>
            <a:endParaRPr lang="ru-RU" sz="54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Творчество Ивана Николаевича Крамского</a:t>
            </a:r>
          </a:p>
          <a:p>
            <a:r>
              <a:rPr lang="ru-RU" sz="4400" b="1" dirty="0" smtClean="0"/>
              <a:t>(1837-1887</a:t>
            </a:r>
            <a:r>
              <a:rPr lang="ru-RU" sz="4400" dirty="0" smtClean="0"/>
              <a:t>)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Боярыня Морозова,1887г.</a:t>
            </a:r>
            <a:endParaRPr lang="ru-RU" b="1" dirty="0"/>
          </a:p>
        </p:txBody>
      </p:sp>
      <p:pic>
        <p:nvPicPr>
          <p:cNvPr id="8194" name="Picture 2" descr="C:\Users\Светлана\Desktop\голова боярыни  йморозо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656720"/>
            <a:ext cx="5572164" cy="620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929882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Покорение Сибири Ермаком,1895г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Светлана\Desktop\покорение сибири ермаком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6353"/>
            <a:ext cx="8374120" cy="6251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7620024" cy="2157404"/>
          </a:xfrm>
        </p:spPr>
        <p:txBody>
          <a:bodyPr>
            <a:noAutofit/>
          </a:bodyPr>
          <a:lstStyle/>
          <a:p>
            <a:r>
              <a:rPr lang="ru-RU" sz="5400" dirty="0" smtClean="0"/>
              <a:t>«Богатырь русской живописи»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2428868"/>
            <a:ext cx="5857916" cy="335758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Виктор Михайлович Васнецов</a:t>
            </a:r>
          </a:p>
          <a:p>
            <a:r>
              <a:rPr lang="ru-RU" sz="4800" b="1" dirty="0" smtClean="0"/>
              <a:t>(1848-1926)</a:t>
            </a:r>
            <a:endParaRPr lang="ru-RU" sz="4800" b="1" dirty="0"/>
          </a:p>
        </p:txBody>
      </p:sp>
      <p:pic>
        <p:nvPicPr>
          <p:cNvPr id="10242" name="Picture 2" descr="C:\Users\Светлана\Desktop\васнецов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26332"/>
            <a:ext cx="4071934" cy="4531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esktop\после побоища Игоря святославовича с половцами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739" y="1"/>
            <a:ext cx="61622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0"/>
            <a:ext cx="5715040" cy="2571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После побоища</a:t>
            </a:r>
            <a:br>
              <a:rPr lang="ru-RU" b="1" dirty="0" smtClean="0"/>
            </a:br>
            <a:r>
              <a:rPr lang="ru-RU" b="1" dirty="0" smtClean="0"/>
              <a:t>Игоря Святославовича</a:t>
            </a:r>
            <a:br>
              <a:rPr lang="ru-RU" b="1" dirty="0" smtClean="0"/>
            </a:br>
            <a:r>
              <a:rPr lang="ru-RU" b="1" dirty="0" smtClean="0"/>
              <a:t> с половцами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аленушка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416"/>
            <a:ext cx="6286512" cy="6996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2132" y="0"/>
            <a:ext cx="3571868" cy="31432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Аленушка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ctr"/>
            <a:r>
              <a:rPr lang="ru-RU" b="1" dirty="0" smtClean="0"/>
              <a:t>Три богатыря</a:t>
            </a:r>
            <a:endParaRPr lang="ru-RU" b="1" dirty="0"/>
          </a:p>
        </p:txBody>
      </p:sp>
      <p:pic>
        <p:nvPicPr>
          <p:cNvPr id="12290" name="Picture 2" descr="C:\Users\Светлана\Desktop\три богатыря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31530"/>
            <a:ext cx="8072494" cy="6026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0"/>
            <a:ext cx="3286116" cy="4071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Избушка на курьих ножках</a:t>
            </a:r>
            <a:endParaRPr lang="ru-RU" b="1" dirty="0"/>
          </a:p>
        </p:txBody>
      </p:sp>
      <p:pic>
        <p:nvPicPr>
          <p:cNvPr id="13314" name="Picture 2" descr="C:\Users\Светлана\Desktop\избушка на курьих ножках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497"/>
            <a:ext cx="6097119" cy="6785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Иллюстрация к песне о купце Калашникове</a:t>
            </a:r>
            <a:endParaRPr lang="ru-RU" dirty="0"/>
          </a:p>
        </p:txBody>
      </p:sp>
      <p:pic>
        <p:nvPicPr>
          <p:cNvPr id="15362" name="Picture 2" descr="C:\Users\Светлана\Desktop\иллюстрация к песне о купце калашникове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54238"/>
            <a:ext cx="5214974" cy="580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62834" cy="1728776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Реализм в русской музыке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928802"/>
            <a:ext cx="7143800" cy="378621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Модест Петрович Мусоргский</a:t>
            </a:r>
          </a:p>
          <a:p>
            <a:r>
              <a:rPr lang="ru-RU" sz="4800" b="1" dirty="0" smtClean="0"/>
              <a:t>(1839-1881)</a:t>
            </a:r>
            <a:endParaRPr lang="ru-RU" sz="4800" b="1" dirty="0"/>
          </a:p>
        </p:txBody>
      </p:sp>
      <p:pic>
        <p:nvPicPr>
          <p:cNvPr id="16386" name="Picture 2" descr="C:\Users\Светлана\Desktop\мусоргски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672622"/>
            <a:ext cx="3714744" cy="4185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Desktop\m01053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348"/>
            <a:ext cx="5715040" cy="63602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635795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Портрет работы Репина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k_331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57" b="13919"/>
          <a:stretch>
            <a:fillRect/>
          </a:stretch>
        </p:blipFill>
        <p:spPr bwMode="auto">
          <a:xfrm>
            <a:off x="571472" y="0"/>
            <a:ext cx="7983823" cy="6834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/>
          <a:lstStyle/>
          <a:p>
            <a:pPr algn="ctr"/>
            <a:r>
              <a:rPr lang="ru-RU" dirty="0" smtClean="0"/>
              <a:t>Христос в пустыне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0"/>
            <a:ext cx="9858412" cy="785794"/>
          </a:xfrm>
        </p:spPr>
        <p:txBody>
          <a:bodyPr/>
          <a:lstStyle/>
          <a:p>
            <a:pPr algn="ctr"/>
            <a:r>
              <a:rPr lang="ru-RU" b="1" dirty="0" smtClean="0"/>
              <a:t>Сцена из оперы «Борис Годунов»</a:t>
            </a:r>
            <a:endParaRPr lang="ru-RU" b="1" dirty="0"/>
          </a:p>
        </p:txBody>
      </p:sp>
      <p:pic>
        <p:nvPicPr>
          <p:cNvPr id="18434" name="Picture 2" descr="C:\Users\Светлана\Desktop\борис годуно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8445"/>
            <a:ext cx="8317737" cy="6209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Обложка первого издания «Картинок с выставки»</a:t>
            </a:r>
            <a:endParaRPr lang="ru-RU" b="1" dirty="0"/>
          </a:p>
        </p:txBody>
      </p:sp>
      <p:pic>
        <p:nvPicPr>
          <p:cNvPr id="19458" name="Picture 2" descr="C:\Users\Светлана\Desktop\m01068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63725"/>
            <a:ext cx="5214974" cy="569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Композитор - сказочник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000240"/>
            <a:ext cx="6000760" cy="4857760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Николай Андреевич </a:t>
            </a:r>
          </a:p>
          <a:p>
            <a:r>
              <a:rPr lang="ru-RU" sz="4800" dirty="0" smtClean="0"/>
              <a:t>Римский- Корсаков</a:t>
            </a:r>
          </a:p>
          <a:p>
            <a:r>
              <a:rPr lang="ru-RU" sz="4800" dirty="0" smtClean="0"/>
              <a:t>(1844-1908)</a:t>
            </a:r>
          </a:p>
          <a:p>
            <a:endParaRPr lang="ru-RU" sz="4800" dirty="0"/>
          </a:p>
        </p:txBody>
      </p:sp>
      <p:pic>
        <p:nvPicPr>
          <p:cNvPr id="20482" name="Picture 2" descr="C:\Users\Светлана\Desktop\римски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44" y="1928778"/>
            <a:ext cx="442915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57222" y="0"/>
            <a:ext cx="10001320" cy="1000108"/>
          </a:xfrm>
        </p:spPr>
        <p:txBody>
          <a:bodyPr/>
          <a:lstStyle/>
          <a:p>
            <a:pPr algn="ctr"/>
            <a:r>
              <a:rPr lang="ru-RU" b="1" dirty="0" smtClean="0"/>
              <a:t>Портрет работы Репина</a:t>
            </a:r>
            <a:endParaRPr lang="ru-RU" b="1" dirty="0"/>
          </a:p>
        </p:txBody>
      </p:sp>
      <p:pic>
        <p:nvPicPr>
          <p:cNvPr id="21506" name="Picture 2" descr="C:\Users\Светлана\Desktop\римский репин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09299"/>
            <a:ext cx="5286412" cy="5883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/>
              <a:t>Портрет работы Серова  </a:t>
            </a:r>
            <a:endParaRPr lang="ru-RU" b="1" dirty="0"/>
          </a:p>
        </p:txBody>
      </p:sp>
      <p:pic>
        <p:nvPicPr>
          <p:cNvPr id="22530" name="Picture 2" descr="C:\Users\Светлана\Desktop\римский серо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57233"/>
            <a:ext cx="539199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Неизвестная</a:t>
            </a:r>
            <a:endParaRPr lang="ru-RU" b="1" dirty="0"/>
          </a:p>
        </p:txBody>
      </p:sp>
      <p:pic>
        <p:nvPicPr>
          <p:cNvPr id="3074" name="Picture 2" descr="C:\Users\Светлана\Desktop\k01276i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41" y="714356"/>
            <a:ext cx="8199116" cy="612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Л. Н. Толстой</a:t>
            </a:r>
            <a:endParaRPr lang="ru-RU" b="1" dirty="0"/>
          </a:p>
        </p:txBody>
      </p:sp>
      <p:pic>
        <p:nvPicPr>
          <p:cNvPr id="2050" name="Picture 2" descr="C:\Users\Светлана\Desktop\Pk0127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42918"/>
            <a:ext cx="5525615" cy="614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грибоедо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6286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85728"/>
            <a:ext cx="3643338" cy="21431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Грибоедов А. С.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1428736"/>
            <a:ext cx="328611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Гончаров И. А.</a:t>
            </a:r>
            <a:endParaRPr lang="ru-RU" b="1" dirty="0"/>
          </a:p>
        </p:txBody>
      </p:sp>
      <p:pic>
        <p:nvPicPr>
          <p:cNvPr id="5122" name="Picture 2" descr="C:\Users\Светлана\Desktop\гончаро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28"/>
            <a:ext cx="6143636" cy="683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«Дар бесценный»</a:t>
            </a:r>
            <a:endParaRPr lang="ru-RU" sz="5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Творчество Василия Ивановича Сурикова</a:t>
            </a:r>
          </a:p>
          <a:p>
            <a:r>
              <a:rPr lang="ru-RU" sz="4800" b="1" dirty="0" smtClean="0"/>
              <a:t>(1848-1916)</a:t>
            </a:r>
            <a:endParaRPr lang="ru-RU" sz="4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Утро стрелецкой казни,1881г.</a:t>
            </a:r>
            <a:endParaRPr lang="ru-RU" dirty="0"/>
          </a:p>
        </p:txBody>
      </p:sp>
      <p:pic>
        <p:nvPicPr>
          <p:cNvPr id="6146" name="Picture 2" descr="C:\Users\Светлана\Desktop\утро стрелецкой казни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32514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Меньшиков в Березове,1883г.</a:t>
            </a:r>
            <a:endParaRPr lang="ru-RU" dirty="0"/>
          </a:p>
        </p:txBody>
      </p:sp>
      <p:pic>
        <p:nvPicPr>
          <p:cNvPr id="7171" name="Picture 3" descr="C:\Users\Светлана\Desktop\иов  в березове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42" y="642918"/>
            <a:ext cx="8366245" cy="6245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</TotalTime>
  <Words>126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«Идеолог передвижничества»</vt:lpstr>
      <vt:lpstr>Христос в пустыне</vt:lpstr>
      <vt:lpstr>Неизвестная</vt:lpstr>
      <vt:lpstr>Л. Н. Толстой</vt:lpstr>
      <vt:lpstr>Грибоедов А. С.</vt:lpstr>
      <vt:lpstr>Гончаров И. А.</vt:lpstr>
      <vt:lpstr>«Дар бесценный»</vt:lpstr>
      <vt:lpstr>Утро стрелецкой казни,1881г.</vt:lpstr>
      <vt:lpstr>Меньшиков в Березове,1883г.</vt:lpstr>
      <vt:lpstr>Боярыня Морозова,1887г.</vt:lpstr>
      <vt:lpstr>Покорение Сибири Ермаком,1895г.</vt:lpstr>
      <vt:lpstr>«Богатырь русской живописи»</vt:lpstr>
      <vt:lpstr>После побоища Игоря Святославовича  с половцами</vt:lpstr>
      <vt:lpstr>Аленушка</vt:lpstr>
      <vt:lpstr>Три богатыря</vt:lpstr>
      <vt:lpstr>Избушка на курьих ножках</vt:lpstr>
      <vt:lpstr>Иллюстрация к песне о купце Калашникове</vt:lpstr>
      <vt:lpstr>Реализм в русской музыке</vt:lpstr>
      <vt:lpstr>Слайд 19</vt:lpstr>
      <vt:lpstr>Сцена из оперы «Борис Годунов»</vt:lpstr>
      <vt:lpstr>Обложка первого издания «Картинок с выставки»</vt:lpstr>
      <vt:lpstr>Композитор - сказочник</vt:lpstr>
      <vt:lpstr>Портрет работы Репина</vt:lpstr>
      <vt:lpstr>Портрет работы Серова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«Идеолог передвижничества»</dc:title>
  <dc:creator>Светлана</dc:creator>
  <cp:lastModifiedBy>Светлана</cp:lastModifiedBy>
  <cp:revision>7</cp:revision>
  <dcterms:created xsi:type="dcterms:W3CDTF">2010-03-01T12:31:10Z</dcterms:created>
  <dcterms:modified xsi:type="dcterms:W3CDTF">2013-01-27T14:45:22Z</dcterms:modified>
</cp:coreProperties>
</file>