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73" r:id="rId2"/>
    <p:sldId id="265" r:id="rId3"/>
    <p:sldId id="259" r:id="rId4"/>
    <p:sldId id="272" r:id="rId5"/>
    <p:sldId id="269" r:id="rId6"/>
    <p:sldId id="256" r:id="rId7"/>
    <p:sldId id="258" r:id="rId8"/>
    <p:sldId id="274" r:id="rId9"/>
    <p:sldId id="260" r:id="rId10"/>
    <p:sldId id="261" r:id="rId11"/>
    <p:sldId id="263" r:id="rId12"/>
    <p:sldId id="264" r:id="rId13"/>
    <p:sldId id="271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166" autoAdjust="0"/>
  </p:normalViewPr>
  <p:slideViewPr>
    <p:cSldViewPr>
      <p:cViewPr varScale="1">
        <p:scale>
          <a:sx n="74" d="100"/>
          <a:sy n="74" d="100"/>
        </p:scale>
        <p:origin x="-120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9C0A2-47E3-467B-8417-9C86C6AA3AFD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B51B26-FCF6-4575-96F6-3556E308DF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179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51B26-FCF6-4575-96F6-3556E308DFA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608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Жорж Бизе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51B26-FCF6-4575-96F6-3556E308DFA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302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Сержант дон Хосе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51B26-FCF6-4575-96F6-3556E308DFA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694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accent5">
                    <a:lumMod val="75000"/>
                  </a:schemeClr>
                </a:solidFill>
              </a:rPr>
              <a:t>Презентацию составила учитель музыки</a:t>
            </a:r>
            <a:r>
              <a:rPr lang="ru-RU" sz="2700" dirty="0" smtClean="0"/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Поличева</a:t>
            </a:r>
            <a:r>
              <a:rPr lang="ru-RU" dirty="0" smtClean="0">
                <a:solidFill>
                  <a:srgbClr val="0070C0"/>
                </a:solidFill>
              </a:rPr>
              <a:t> Ирина </a:t>
            </a:r>
            <a:r>
              <a:rPr lang="ru-RU" dirty="0">
                <a:solidFill>
                  <a:srgbClr val="0070C0"/>
                </a:solidFill>
              </a:rPr>
              <a:t>Б</a:t>
            </a:r>
            <a:r>
              <a:rPr lang="ru-RU" dirty="0" smtClean="0">
                <a:solidFill>
                  <a:srgbClr val="0070C0"/>
                </a:solidFill>
              </a:rPr>
              <a:t>орисовна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МОУ СОШ п.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Первоцелинный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78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Downloads\thumbnail300_1310310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4680520" cy="633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64088" y="2551837"/>
            <a:ext cx="33843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Кармен, я дал страшную клятву,</a:t>
            </a:r>
          </a:p>
          <a:p>
            <a:r>
              <a:rPr lang="ru-RU" dirty="0"/>
              <a:t>и волею злой одержим!</a:t>
            </a:r>
          </a:p>
          <a:p>
            <a:r>
              <a:rPr lang="ru-RU" dirty="0"/>
              <a:t>Надеюсь, тебе всё понятно:</a:t>
            </a:r>
          </a:p>
          <a:p>
            <a:r>
              <a:rPr lang="ru-RU" dirty="0"/>
              <a:t>тебе нельзя видеться с ним!</a:t>
            </a:r>
          </a:p>
          <a:p>
            <a:r>
              <a:rPr lang="ru-RU" dirty="0"/>
              <a:t>Идём со мной, слышишь, Кармен?</a:t>
            </a:r>
          </a:p>
          <a:p>
            <a:r>
              <a:rPr lang="ru-RU" dirty="0"/>
              <a:t>Пойми, другого пути нет!</a:t>
            </a:r>
          </a:p>
        </p:txBody>
      </p:sp>
    </p:spTree>
    <p:extLst>
      <p:ext uri="{BB962C8B-B14F-4D97-AF65-F5344CB8AC3E}">
        <p14:creationId xmlns:p14="http://schemas.microsoft.com/office/powerpoint/2010/main" val="37438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 ГГ</a:t>
            </a:r>
            <a:endParaRPr lang="ru-RU" dirty="0"/>
          </a:p>
        </p:txBody>
      </p:sp>
      <p:pic>
        <p:nvPicPr>
          <p:cNvPr id="3074" name="Picture 2" descr="C:\Users\Администратор\Downloads\i (2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4752528" cy="6048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42070" y="692696"/>
            <a:ext cx="33343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Георг </a:t>
            </a:r>
            <a:r>
              <a:rPr lang="ru-RU" sz="2400" dirty="0" err="1"/>
              <a:t>Отс</a:t>
            </a:r>
            <a:r>
              <a:rPr lang="ru-RU" sz="2400" dirty="0"/>
              <a:t> - </a:t>
            </a:r>
            <a:r>
              <a:rPr lang="ru-RU" sz="2400" dirty="0" err="1"/>
              <a:t>Эскамильо</a:t>
            </a:r>
            <a:r>
              <a:rPr lang="ru-RU" dirty="0"/>
              <a:t>,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42070" y="1628800"/>
            <a:ext cx="30243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противовес </a:t>
            </a:r>
            <a:r>
              <a:rPr lang="ru-RU" dirty="0" err="1"/>
              <a:t>Хозе</a:t>
            </a:r>
            <a:r>
              <a:rPr lang="ru-RU" dirty="0"/>
              <a:t> тореадор </a:t>
            </a:r>
            <a:r>
              <a:rPr lang="ru-RU" dirty="0" err="1"/>
              <a:t>Эскамильо</a:t>
            </a:r>
            <a:r>
              <a:rPr lang="ru-RU" dirty="0"/>
              <a:t> приобрел волевую, героическую, хотя и несколько внешнюю характеристику. В опере Бизе образ Кармен приподнят, сделан благороднее, человечнее и даже наделен под конец чертами трагического величия.</a:t>
            </a:r>
          </a:p>
        </p:txBody>
      </p:sp>
    </p:spTree>
    <p:extLst>
      <p:ext uri="{BB962C8B-B14F-4D97-AF65-F5344CB8AC3E}">
        <p14:creationId xmlns:p14="http://schemas.microsoft.com/office/powerpoint/2010/main" val="2501835772"/>
      </p:ext>
    </p:extLst>
  </p:cSld>
  <p:clrMapOvr>
    <a:masterClrMapping/>
  </p:clrMapOvr>
  <p:transition spd="slow" advTm="2000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/>
              <a:t>Коррида — наиболее распространённая форма боя быков, традиционное испанское зрелище, практикующееся также и в некоторых других странах в частности, в Южной Америке. Само слово </a:t>
            </a:r>
            <a:r>
              <a:rPr lang="ru-RU" sz="1800" dirty="0" err="1"/>
              <a:t>corrida</a:t>
            </a:r>
            <a:r>
              <a:rPr lang="ru-RU" sz="1800" dirty="0"/>
              <a:t> образовано от глагола </a:t>
            </a:r>
            <a:r>
              <a:rPr lang="ru-RU" sz="1800" dirty="0" err="1"/>
              <a:t>correr</a:t>
            </a:r>
            <a:r>
              <a:rPr lang="ru-RU" sz="1800" dirty="0"/>
              <a:t>, главное значение которого «бежать»</a:t>
            </a:r>
          </a:p>
        </p:txBody>
      </p:sp>
      <p:pic>
        <p:nvPicPr>
          <p:cNvPr id="4098" name="Picture 2" descr="C:\Users\Администратор\Downloads\a0d4374f212a48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2776"/>
            <a:ext cx="7272808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073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Яркий солнечный день. Площадь в Севилье полна народа. Собравшиеся с нетерпением ожидают начала боя быков. Шумно и радостно приветствуют они шествие героев корриды, возглавляемое всеобщим любимцем </a:t>
            </a:r>
            <a:r>
              <a:rPr lang="ru-RU" dirty="0" err="1"/>
              <a:t>Эскамильо</a:t>
            </a:r>
            <a:r>
              <a:rPr lang="ru-RU" dirty="0"/>
              <a:t>. Приветствует его и Кармен. Ее влечет к жизнерадостному, отважному </a:t>
            </a:r>
            <a:r>
              <a:rPr lang="ru-RU" dirty="0" err="1"/>
              <a:t>Эскамильо</a:t>
            </a:r>
            <a:r>
              <a:rPr lang="ru-RU" dirty="0"/>
              <a:t>. </a:t>
            </a:r>
            <a:r>
              <a:rPr lang="ru-RU" dirty="0" err="1"/>
              <a:t>Фраскита</a:t>
            </a:r>
            <a:r>
              <a:rPr lang="ru-RU" dirty="0"/>
              <a:t> и Мерседес предупреждают Кармен о грозящей опасности: за ней неотступно следит </a:t>
            </a:r>
            <a:r>
              <a:rPr lang="ru-RU" dirty="0" err="1"/>
              <a:t>Хозе</a:t>
            </a:r>
            <a:r>
              <a:rPr lang="ru-RU" dirty="0"/>
              <a:t>. Кармен не слушает их; она устремляется в цирк. </a:t>
            </a:r>
            <a:r>
              <a:rPr lang="ru-RU" dirty="0" err="1"/>
              <a:t>Хозе</a:t>
            </a:r>
            <a:r>
              <a:rPr lang="ru-RU" dirty="0"/>
              <a:t> останавливает ее. Нежно, с любовью обращается он к Кармен. </a:t>
            </a:r>
            <a:r>
              <a:rPr lang="ru-RU" dirty="0" err="1"/>
              <a:t>Хозе</a:t>
            </a:r>
            <a:r>
              <a:rPr lang="ru-RU" dirty="0"/>
              <a:t> не верит, что она разлюбила. Но ответ Кармен неумолим: между ними все кончено. «Свободной родилась — свободной и умру», — гордо бросает она в лицо </a:t>
            </a:r>
            <a:r>
              <a:rPr lang="ru-RU" dirty="0" err="1"/>
              <a:t>Хозе</a:t>
            </a:r>
            <a:r>
              <a:rPr lang="ru-RU" dirty="0"/>
              <a:t>. В порыве гнева он закалывает Кармен. Смертью она утверждает свою свободу.</a:t>
            </a:r>
          </a:p>
        </p:txBody>
      </p:sp>
    </p:spTree>
    <p:extLst>
      <p:ext uri="{BB962C8B-B14F-4D97-AF65-F5344CB8AC3E}">
        <p14:creationId xmlns:p14="http://schemas.microsoft.com/office/powerpoint/2010/main" val="218566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Downloads\f0324d09728ac5e2eac9f3ed8f3c446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7776864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530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8800" dirty="0" smtClean="0">
                <a:solidFill>
                  <a:schemeClr val="accent6">
                    <a:lumMod val="50000"/>
                  </a:schemeClr>
                </a:solidFill>
              </a:rPr>
              <a:t>Жорж Бизе</a:t>
            </a:r>
            <a:endParaRPr lang="ru-RU" sz="8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Французский композитор</a:t>
            </a:r>
          </a:p>
          <a:p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Опера </a:t>
            </a:r>
            <a:r>
              <a:rPr lang="ru-RU" sz="4400" dirty="0" smtClean="0">
                <a:solidFill>
                  <a:srgbClr val="C00000"/>
                </a:solidFill>
              </a:rPr>
              <a:t>Кармен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03871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царт\iSBBKZ2H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8002"/>
            <a:ext cx="5184576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012160" y="116632"/>
            <a:ext cx="295232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Родился 25 октября 1838 г. в Париже в семье учителя пения. Заметив музыкальный талант сына, отец отдал его учиться в Парижскую консерваторию. Бизе блестяще окончил её в 1857 г. по классу композиции Ф. </a:t>
            </a:r>
            <a:r>
              <a:rPr lang="ru-RU" dirty="0" err="1"/>
              <a:t>Галеви</a:t>
            </a:r>
            <a:r>
              <a:rPr lang="ru-RU" dirty="0"/>
              <a:t>.</a:t>
            </a:r>
          </a:p>
          <a:p>
            <a:r>
              <a:rPr lang="ru-RU" dirty="0"/>
              <a:t>Настоящую известность и славу принесла композитору симфоническая музыка к драме А. Доде «</a:t>
            </a:r>
            <a:r>
              <a:rPr lang="ru-RU" dirty="0" err="1"/>
              <a:t>Арлезианка</a:t>
            </a:r>
            <a:r>
              <a:rPr lang="ru-RU" dirty="0"/>
              <a:t>» (1872 г.); впоследствии из неё были составлены две оркестровые сюиты. После «</a:t>
            </a:r>
            <a:r>
              <a:rPr lang="ru-RU" dirty="0" err="1"/>
              <a:t>Арлезианки</a:t>
            </a:r>
            <a:r>
              <a:rPr lang="ru-RU" dirty="0"/>
              <a:t>» Бизе опять обратился к опере — в 1875 г. была написана знаменитая «Кармен» по новелле П. Мериме.</a:t>
            </a:r>
          </a:p>
        </p:txBody>
      </p:sp>
    </p:spTree>
    <p:extLst>
      <p:ext uri="{BB962C8B-B14F-4D97-AF65-F5344CB8AC3E}">
        <p14:creationId xmlns:p14="http://schemas.microsoft.com/office/powerpoint/2010/main" val="162561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Администратор\Downloads\270px-Porträt_des_Komponisten_Pjotr_I._Tschaikowski_(1840-1893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2571750" cy="330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63888" y="476672"/>
            <a:ext cx="4572000" cy="61247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/>
              <a:t>Одним из первых среди великих современников Бизе музыку «Кармен» оценил П. И. Чайковский. «Опера Бизе, — писал он, — шедевр, одна из тех немногих вещей, которым суждено отразить в себе в сильнейшей степени музыкальные стремления целой эпохи. Лет через десять «Кармен» будет самой популярной оперой в мире».</a:t>
            </a:r>
          </a:p>
        </p:txBody>
      </p:sp>
    </p:spTree>
    <p:extLst>
      <p:ext uri="{BB962C8B-B14F-4D97-AF65-F5344CB8AC3E}">
        <p14:creationId xmlns:p14="http://schemas.microsoft.com/office/powerpoint/2010/main" val="378979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МУЗЫКА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«Кармен» — один из шедевров оперного искусства. Музыка, полная жизни и света, ярко утверждает свободу человеческой личности. Глубоко правдив драматизм столкновений и конфликтов. Герои оперы обрисованы сочно, темпераментно, во всей психологической сложности характеров. С большим мастерством воссоздан национальный испанский колорит и обстановка действия драмы. Сила оптимизма «Кармен» — в неразрывной внутренней связи героев и народа.</a:t>
            </a:r>
          </a:p>
        </p:txBody>
      </p:sp>
    </p:spTree>
    <p:extLst>
      <p:ext uri="{BB962C8B-B14F-4D97-AF65-F5344CB8AC3E}">
        <p14:creationId xmlns:p14="http://schemas.microsoft.com/office/powerpoint/2010/main" val="298462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Downloads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5256584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652120" y="980729"/>
            <a:ext cx="32403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Кармен Жоржа Бизе – одна из самых ярких оперных героинь. Это – олицетворение страстного темперамента, женской неотразимости, независимости. «Оперная» Кармен мало напоминает свой литературный прототип. Композитор и либреттисты устранили ее хитрость, вороватость, всё мелкое, обыденное, что «снижало» этот персонаж Мериме. Кроме того, в трактовке Бизе Кармен приобрела черты трагического величия: свое право на свободу любви она доказывает ценой собственной жизни.</a:t>
            </a:r>
          </a:p>
        </p:txBody>
      </p:sp>
    </p:spTree>
    <p:extLst>
      <p:ext uri="{BB962C8B-B14F-4D97-AF65-F5344CB8AC3E}">
        <p14:creationId xmlns:p14="http://schemas.microsoft.com/office/powerpoint/2010/main" val="268402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Администратор\Downloads\i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60648"/>
            <a:ext cx="5616624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724128" y="548680"/>
            <a:ext cx="30963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Первый сольный номер Кармен – знаменитая Хабанера. Хабанера – это испанский танец, предшественник современного танго. Взяв за основу подлинную кубинскую мелодию, Бизе создает образ томный, чувственный, страстный, чему способствуют нисходящее движение по хроматической гамме и свободная непринужденность ритма. Это не только портрет Кармен, но и изложение ее жизненной позиции, своеобразная «декларация» свободной любви.</a:t>
            </a:r>
          </a:p>
        </p:txBody>
      </p:sp>
    </p:spTree>
    <p:extLst>
      <p:ext uri="{BB962C8B-B14F-4D97-AF65-F5344CB8AC3E}">
        <p14:creationId xmlns:p14="http://schemas.microsoft.com/office/powerpoint/2010/main" val="384431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18457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Темпераментная и смелая, </a:t>
            </a:r>
            <a:r>
              <a:rPr lang="ru-RU" dirty="0" smtClean="0"/>
              <a:t> Кармен привыкла </a:t>
            </a:r>
            <a:r>
              <a:rPr lang="ru-RU" dirty="0"/>
              <a:t>властвовать над всеми. Встреча с драгуном </a:t>
            </a:r>
            <a:r>
              <a:rPr lang="ru-RU" dirty="0" err="1"/>
              <a:t>Хозе</a:t>
            </a:r>
            <a:r>
              <a:rPr lang="ru-RU" dirty="0"/>
              <a:t> пробуждает в ней страсть. Ее хабанера — песня свободной любви — звучит как вызов </a:t>
            </a:r>
            <a:r>
              <a:rPr lang="ru-RU" dirty="0" err="1"/>
              <a:t>Хозе</a:t>
            </a:r>
            <a:r>
              <a:rPr lang="ru-RU" dirty="0"/>
              <a:t>, а цветок</a:t>
            </a:r>
            <a:r>
              <a:rPr lang="ru-RU" dirty="0" smtClean="0"/>
              <a:t>,                </a:t>
            </a:r>
          </a:p>
          <a:p>
            <a:r>
              <a:rPr lang="ru-RU" dirty="0" smtClean="0"/>
              <a:t>                                         </a:t>
            </a:r>
          </a:p>
          <a:p>
            <a:r>
              <a:rPr lang="ru-RU" dirty="0" smtClean="0"/>
              <a:t>       </a:t>
            </a:r>
          </a:p>
          <a:p>
            <a:endParaRPr lang="ru-RU" dirty="0"/>
          </a:p>
          <a:p>
            <a:r>
              <a:rPr lang="ru-RU" dirty="0" smtClean="0"/>
              <a:t>   </a:t>
            </a:r>
          </a:p>
          <a:p>
            <a:r>
              <a:rPr lang="ru-RU" dirty="0" smtClean="0"/>
              <a:t>                                                           брошенный </a:t>
            </a:r>
            <a:r>
              <a:rPr lang="ru-RU" dirty="0"/>
              <a:t>к его ногам, обещает любовь. Приход невесты </a:t>
            </a:r>
            <a:r>
              <a:rPr lang="ru-RU" dirty="0" err="1"/>
              <a:t>Хозе</a:t>
            </a:r>
            <a:r>
              <a:rPr lang="ru-RU" dirty="0"/>
              <a:t> </a:t>
            </a:r>
            <a:r>
              <a:rPr lang="ru-RU" dirty="0" err="1"/>
              <a:t>Микаэлы</a:t>
            </a:r>
            <a:r>
              <a:rPr lang="ru-RU" dirty="0"/>
              <a:t> на время заставляет его забыть о дерзкой цыганке. Он вспоминает родную деревню, дом, мать, предается светлым мечтам. И снова Кармен нарушает спокойствие. На этот раз она оказывается виновницей ссоры на фабрике, и </a:t>
            </a:r>
            <a:r>
              <a:rPr lang="ru-RU" dirty="0" err="1"/>
              <a:t>Хозе</a:t>
            </a:r>
            <a:r>
              <a:rPr lang="ru-RU" dirty="0"/>
              <a:t> должен доставить ее в тюрьму. Но чары цыганки всесильны. Покоренный ими, </a:t>
            </a:r>
            <a:r>
              <a:rPr lang="ru-RU" dirty="0" err="1"/>
              <a:t>Хозе</a:t>
            </a:r>
            <a:r>
              <a:rPr lang="ru-RU" dirty="0"/>
              <a:t> нарушает приказ и помогает Кармен бежать.</a:t>
            </a:r>
          </a:p>
        </p:txBody>
      </p:sp>
      <p:pic>
        <p:nvPicPr>
          <p:cNvPr id="5122" name="Picture 2" descr="C:\Users\Администратор\Downloads\_roses_2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12776"/>
            <a:ext cx="2688032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186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8269" y="275603"/>
            <a:ext cx="2077738" cy="1138138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    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2050" name="Picture 2" descr="D:\моцарт\iBACOGW6W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64704"/>
            <a:ext cx="6120680" cy="581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228184" y="2274838"/>
            <a:ext cx="28083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 для меня весь мир,</a:t>
            </a:r>
          </a:p>
          <a:p>
            <a:r>
              <a:rPr lang="ru-RU" dirty="0"/>
              <a:t>весь мир, Кармен!</a:t>
            </a:r>
          </a:p>
          <a:p>
            <a:r>
              <a:rPr lang="ru-RU" dirty="0"/>
              <a:t>Ты — крик восторга, стон страданья,</a:t>
            </a:r>
          </a:p>
          <a:p>
            <a:r>
              <a:rPr lang="ru-RU" dirty="0"/>
              <a:t>жизнь моя и судьба моя!</a:t>
            </a:r>
          </a:p>
          <a:p>
            <a:r>
              <a:rPr lang="ru-RU" dirty="0"/>
              <a:t>Ты — омут страстного желанья,</a:t>
            </a:r>
          </a:p>
          <a:p>
            <a:r>
              <a:rPr lang="ru-RU" dirty="0"/>
              <a:t>моя Кармен!</a:t>
            </a:r>
          </a:p>
          <a:p>
            <a:r>
              <a:rPr lang="ru-RU" dirty="0"/>
              <a:t>Ты — мой алтарь, моя мольба,</a:t>
            </a:r>
          </a:p>
          <a:p>
            <a:r>
              <a:rPr lang="ru-RU" dirty="0"/>
              <a:t>моё спасенье!</a:t>
            </a:r>
          </a:p>
        </p:txBody>
      </p:sp>
    </p:spTree>
    <p:extLst>
      <p:ext uri="{BB962C8B-B14F-4D97-AF65-F5344CB8AC3E}">
        <p14:creationId xmlns:p14="http://schemas.microsoft.com/office/powerpoint/2010/main" val="331622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</TotalTime>
  <Words>809</Words>
  <Application>Microsoft Office PowerPoint</Application>
  <PresentationFormat>Экран (4:3)</PresentationFormat>
  <Paragraphs>45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Паркет</vt:lpstr>
      <vt:lpstr>Презентацию составила учитель музыки Поличева Ирина Борисовна</vt:lpstr>
      <vt:lpstr>Жорж Бизе</vt:lpstr>
      <vt:lpstr>Презентация PowerPoint</vt:lpstr>
      <vt:lpstr>Презентация PowerPoint</vt:lpstr>
      <vt:lpstr>                           МУЗЫКА</vt:lpstr>
      <vt:lpstr>Презентация PowerPoint</vt:lpstr>
      <vt:lpstr>Презентация PowerPoint</vt:lpstr>
      <vt:lpstr>     </vt:lpstr>
      <vt:lpstr>    </vt:lpstr>
      <vt:lpstr>Презентация PowerPoint</vt:lpstr>
      <vt:lpstr>Г ГГ</vt:lpstr>
      <vt:lpstr>Коррида — наиболее распространённая форма боя быков, традиционное испанское зрелище, практикующееся также и в некоторых других странах в частности, в Южной Америке. Само слово corrida образовано от глагола correr, главное значение которого «бежать»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DNA7 X86</cp:lastModifiedBy>
  <cp:revision>18</cp:revision>
  <dcterms:created xsi:type="dcterms:W3CDTF">2013-11-24T04:02:17Z</dcterms:created>
  <dcterms:modified xsi:type="dcterms:W3CDTF">2013-12-02T16:17:24Z</dcterms:modified>
</cp:coreProperties>
</file>