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83F69-399F-4DB1-8428-1619251FA6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3DDF45-C2EA-4EA1-BBD5-B47A235B37E9}">
      <dgm:prSet phldrT="[Текст]" custT="1"/>
      <dgm:spPr/>
      <dgm:t>
        <a:bodyPr/>
        <a:lstStyle/>
        <a:p>
          <a:r>
            <a:rPr lang="ru-RU" sz="3600" dirty="0" smtClean="0"/>
            <a:t>Коммуникативная компетенция </a:t>
          </a:r>
          <a:endParaRPr lang="ru-RU" sz="3600" dirty="0"/>
        </a:p>
      </dgm:t>
    </dgm:pt>
    <dgm:pt modelId="{AACA172A-BE67-4A41-AE6A-56772FCECB04}" type="parTrans" cxnId="{C0FFD431-5955-45E1-BC17-41368D6542E1}">
      <dgm:prSet/>
      <dgm:spPr/>
      <dgm:t>
        <a:bodyPr/>
        <a:lstStyle/>
        <a:p>
          <a:endParaRPr lang="ru-RU"/>
        </a:p>
      </dgm:t>
    </dgm:pt>
    <dgm:pt modelId="{587F6427-E700-4428-BB11-C6E5333F3011}" type="sibTrans" cxnId="{C0FFD431-5955-45E1-BC17-41368D6542E1}">
      <dgm:prSet/>
      <dgm:spPr/>
      <dgm:t>
        <a:bodyPr/>
        <a:lstStyle/>
        <a:p>
          <a:endParaRPr lang="ru-RU"/>
        </a:p>
      </dgm:t>
    </dgm:pt>
    <dgm:pt modelId="{F85CF00C-7ACF-46E6-A72F-FC66A64599B4}">
      <dgm:prSet phldrT="[Текст]"/>
      <dgm:spPr/>
      <dgm:t>
        <a:bodyPr/>
        <a:lstStyle/>
        <a:p>
          <a:r>
            <a:rPr lang="ru-RU" dirty="0" smtClean="0"/>
            <a:t>Дает возможность повысить уровень коммуникативной культуры</a:t>
          </a:r>
          <a:endParaRPr lang="ru-RU" dirty="0"/>
        </a:p>
      </dgm:t>
    </dgm:pt>
    <dgm:pt modelId="{FCE24054-9D38-4015-A681-C8CEF41C0709}" type="parTrans" cxnId="{469C1AE5-949C-4C4B-89DE-FC4C056A063D}">
      <dgm:prSet/>
      <dgm:spPr/>
      <dgm:t>
        <a:bodyPr/>
        <a:lstStyle/>
        <a:p>
          <a:endParaRPr lang="ru-RU"/>
        </a:p>
      </dgm:t>
    </dgm:pt>
    <dgm:pt modelId="{EDFD859E-99E6-4D8E-A3F0-6C0C44205580}" type="sibTrans" cxnId="{469C1AE5-949C-4C4B-89DE-FC4C056A063D}">
      <dgm:prSet/>
      <dgm:spPr/>
      <dgm:t>
        <a:bodyPr/>
        <a:lstStyle/>
        <a:p>
          <a:endParaRPr lang="ru-RU"/>
        </a:p>
      </dgm:t>
    </dgm:pt>
    <dgm:pt modelId="{612A3F30-53C6-4471-9FAE-A3868F1277EE}">
      <dgm:prSet phldrT="[Текст]"/>
      <dgm:spPr/>
      <dgm:t>
        <a:bodyPr/>
        <a:lstStyle/>
        <a:p>
          <a:r>
            <a:rPr lang="ru-RU" dirty="0" smtClean="0"/>
            <a:t>Позволяет построить взаимоотношения между учащимися для эффективного разрешения конфликтов </a:t>
          </a:r>
          <a:endParaRPr lang="ru-RU" dirty="0"/>
        </a:p>
      </dgm:t>
    </dgm:pt>
    <dgm:pt modelId="{77938E9F-8402-4716-B391-EC0378A59B01}" type="parTrans" cxnId="{A7EAB3FE-EDD8-447A-8E28-FD0F53FFD0FB}">
      <dgm:prSet/>
      <dgm:spPr/>
      <dgm:t>
        <a:bodyPr/>
        <a:lstStyle/>
        <a:p>
          <a:endParaRPr lang="ru-RU"/>
        </a:p>
      </dgm:t>
    </dgm:pt>
    <dgm:pt modelId="{A613E496-9845-4477-8291-61F02B3B1869}" type="sibTrans" cxnId="{A7EAB3FE-EDD8-447A-8E28-FD0F53FFD0FB}">
      <dgm:prSet/>
      <dgm:spPr/>
      <dgm:t>
        <a:bodyPr/>
        <a:lstStyle/>
        <a:p>
          <a:endParaRPr lang="ru-RU"/>
        </a:p>
      </dgm:t>
    </dgm:pt>
    <dgm:pt modelId="{A5ECDFEA-D9C8-46BC-88ED-F886CC992D2B}">
      <dgm:prSet phldrT="[Текст]"/>
      <dgm:spPr/>
      <dgm:t>
        <a:bodyPr/>
        <a:lstStyle/>
        <a:p>
          <a:r>
            <a:rPr lang="ru-RU" dirty="0" smtClean="0"/>
            <a:t>Создает условия для формирования готовности к сотрудничеству </a:t>
          </a:r>
          <a:endParaRPr lang="ru-RU" dirty="0"/>
        </a:p>
      </dgm:t>
    </dgm:pt>
    <dgm:pt modelId="{2BAC15D5-985A-4B32-A916-45ABAAC6FA55}" type="parTrans" cxnId="{33A07BF5-AAC9-4626-9CA0-67F74AE8740F}">
      <dgm:prSet/>
      <dgm:spPr/>
      <dgm:t>
        <a:bodyPr/>
        <a:lstStyle/>
        <a:p>
          <a:endParaRPr lang="ru-RU"/>
        </a:p>
      </dgm:t>
    </dgm:pt>
    <dgm:pt modelId="{D25DF484-C77E-445C-AAE3-382B93DF8DD9}" type="sibTrans" cxnId="{33A07BF5-AAC9-4626-9CA0-67F74AE8740F}">
      <dgm:prSet/>
      <dgm:spPr/>
      <dgm:t>
        <a:bodyPr/>
        <a:lstStyle/>
        <a:p>
          <a:endParaRPr lang="ru-RU"/>
        </a:p>
      </dgm:t>
    </dgm:pt>
    <dgm:pt modelId="{13BEFBD5-2992-44D7-862C-3AAA25428683}" type="pres">
      <dgm:prSet presAssocID="{66883F69-399F-4DB1-8428-1619251FA6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D2B29C-96DD-43FC-92A6-207AE5D2DF6D}" type="pres">
      <dgm:prSet presAssocID="{393DDF45-C2EA-4EA1-BBD5-B47A235B37E9}" presName="hierRoot1" presStyleCnt="0">
        <dgm:presLayoutVars>
          <dgm:hierBranch val="init"/>
        </dgm:presLayoutVars>
      </dgm:prSet>
      <dgm:spPr/>
    </dgm:pt>
    <dgm:pt modelId="{5DC86E91-9BD5-4DDF-924C-716AAA96DD49}" type="pres">
      <dgm:prSet presAssocID="{393DDF45-C2EA-4EA1-BBD5-B47A235B37E9}" presName="rootComposite1" presStyleCnt="0"/>
      <dgm:spPr/>
    </dgm:pt>
    <dgm:pt modelId="{C662885B-CAE9-428D-9E59-73E5153B50E2}" type="pres">
      <dgm:prSet presAssocID="{393DDF45-C2EA-4EA1-BBD5-B47A235B37E9}" presName="rootText1" presStyleLbl="node0" presStyleIdx="0" presStyleCnt="1" custAng="0" custScaleX="496412" custScaleY="266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72301-3C22-4432-B27D-366983B4B102}" type="pres">
      <dgm:prSet presAssocID="{393DDF45-C2EA-4EA1-BBD5-B47A235B37E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CCA07CF-BEC4-4105-9EDF-1643923CD660}" type="pres">
      <dgm:prSet presAssocID="{393DDF45-C2EA-4EA1-BBD5-B47A235B37E9}" presName="hierChild2" presStyleCnt="0"/>
      <dgm:spPr/>
    </dgm:pt>
    <dgm:pt modelId="{DE44DF07-2C50-421B-81B1-E3D8E66A6635}" type="pres">
      <dgm:prSet presAssocID="{FCE24054-9D38-4015-A681-C8CEF41C070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22836C8-F7B0-4042-B223-29DD3491356C}" type="pres">
      <dgm:prSet presAssocID="{F85CF00C-7ACF-46E6-A72F-FC66A64599B4}" presName="hierRoot2" presStyleCnt="0">
        <dgm:presLayoutVars>
          <dgm:hierBranch val="init"/>
        </dgm:presLayoutVars>
      </dgm:prSet>
      <dgm:spPr/>
    </dgm:pt>
    <dgm:pt modelId="{2FCDC6A9-CEC1-477E-A147-D9C79FF5DBCC}" type="pres">
      <dgm:prSet presAssocID="{F85CF00C-7ACF-46E6-A72F-FC66A64599B4}" presName="rootComposite" presStyleCnt="0"/>
      <dgm:spPr/>
    </dgm:pt>
    <dgm:pt modelId="{F18BC7DE-D958-47D1-92AD-43CB150749BA}" type="pres">
      <dgm:prSet presAssocID="{F85CF00C-7ACF-46E6-A72F-FC66A64599B4}" presName="rootText" presStyleLbl="node2" presStyleIdx="0" presStyleCnt="3" custScaleX="345759" custScaleY="451303" custLinFactNeighborX="-23" custLinFactNeighborY="-29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965BA-4648-4F20-A382-4EA4E46C28A6}" type="pres">
      <dgm:prSet presAssocID="{F85CF00C-7ACF-46E6-A72F-FC66A64599B4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AA694F-160B-45AB-8ED4-13BF23972F6C}" type="pres">
      <dgm:prSet presAssocID="{F85CF00C-7ACF-46E6-A72F-FC66A64599B4}" presName="hierChild4" presStyleCnt="0"/>
      <dgm:spPr/>
    </dgm:pt>
    <dgm:pt modelId="{674DD218-795F-4AFB-86D1-7AFD0D733F33}" type="pres">
      <dgm:prSet presAssocID="{F85CF00C-7ACF-46E6-A72F-FC66A64599B4}" presName="hierChild5" presStyleCnt="0"/>
      <dgm:spPr/>
    </dgm:pt>
    <dgm:pt modelId="{5DDE4694-0E12-42F6-A01E-A6D0D1F5A8BA}" type="pres">
      <dgm:prSet presAssocID="{77938E9F-8402-4716-B391-EC0378A59B0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0F3CACD-2FD6-4157-A778-09AA90F1FFFE}" type="pres">
      <dgm:prSet presAssocID="{612A3F30-53C6-4471-9FAE-A3868F1277EE}" presName="hierRoot2" presStyleCnt="0">
        <dgm:presLayoutVars>
          <dgm:hierBranch val="init"/>
        </dgm:presLayoutVars>
      </dgm:prSet>
      <dgm:spPr/>
    </dgm:pt>
    <dgm:pt modelId="{D34EB8FB-9BFE-4397-8427-95AC64E4D8BA}" type="pres">
      <dgm:prSet presAssocID="{612A3F30-53C6-4471-9FAE-A3868F1277EE}" presName="rootComposite" presStyleCnt="0"/>
      <dgm:spPr/>
    </dgm:pt>
    <dgm:pt modelId="{6BFB6B7A-816E-467D-8CB0-D257C17716E7}" type="pres">
      <dgm:prSet presAssocID="{612A3F30-53C6-4471-9FAE-A3868F1277EE}" presName="rootText" presStyleLbl="node2" presStyleIdx="1" presStyleCnt="3" custAng="0" custScaleX="304711" custScaleY="511836" custLinFactY="100000" custLinFactNeighborX="-5418" custLinFactNeighborY="198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B4355E-1F6D-44AD-A25F-2AE3BC6A8D1A}" type="pres">
      <dgm:prSet presAssocID="{612A3F30-53C6-4471-9FAE-A3868F1277EE}" presName="rootConnector" presStyleLbl="node2" presStyleIdx="1" presStyleCnt="3"/>
      <dgm:spPr/>
      <dgm:t>
        <a:bodyPr/>
        <a:lstStyle/>
        <a:p>
          <a:endParaRPr lang="ru-RU"/>
        </a:p>
      </dgm:t>
    </dgm:pt>
    <dgm:pt modelId="{DE5267A7-F06D-4983-A061-721E54764020}" type="pres">
      <dgm:prSet presAssocID="{612A3F30-53C6-4471-9FAE-A3868F1277EE}" presName="hierChild4" presStyleCnt="0"/>
      <dgm:spPr/>
    </dgm:pt>
    <dgm:pt modelId="{7DE20C07-D066-4B2B-AB10-EFFEA41D068D}" type="pres">
      <dgm:prSet presAssocID="{612A3F30-53C6-4471-9FAE-A3868F1277EE}" presName="hierChild5" presStyleCnt="0"/>
      <dgm:spPr/>
    </dgm:pt>
    <dgm:pt modelId="{CA140432-69BB-4C90-9033-1FEB23A64DE9}" type="pres">
      <dgm:prSet presAssocID="{2BAC15D5-985A-4B32-A916-45ABAAC6FA5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97FB5DC-7907-4CE9-A266-6A6ABE136837}" type="pres">
      <dgm:prSet presAssocID="{A5ECDFEA-D9C8-46BC-88ED-F886CC992D2B}" presName="hierRoot2" presStyleCnt="0">
        <dgm:presLayoutVars>
          <dgm:hierBranch val="init"/>
        </dgm:presLayoutVars>
      </dgm:prSet>
      <dgm:spPr/>
    </dgm:pt>
    <dgm:pt modelId="{25468774-F152-4390-8365-04F38FF5274B}" type="pres">
      <dgm:prSet presAssocID="{A5ECDFEA-D9C8-46BC-88ED-F886CC992D2B}" presName="rootComposite" presStyleCnt="0"/>
      <dgm:spPr/>
    </dgm:pt>
    <dgm:pt modelId="{B8ADE3C5-A216-4CD3-8AA9-0D65CDB9C895}" type="pres">
      <dgm:prSet presAssocID="{A5ECDFEA-D9C8-46BC-88ED-F886CC992D2B}" presName="rootText" presStyleLbl="node2" presStyleIdx="2" presStyleCnt="3" custScaleX="335381" custScaleY="487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35F93E-95C2-416E-BF33-48819BB91B3D}" type="pres">
      <dgm:prSet presAssocID="{A5ECDFEA-D9C8-46BC-88ED-F886CC992D2B}" presName="rootConnector" presStyleLbl="node2" presStyleIdx="2" presStyleCnt="3"/>
      <dgm:spPr/>
      <dgm:t>
        <a:bodyPr/>
        <a:lstStyle/>
        <a:p>
          <a:endParaRPr lang="ru-RU"/>
        </a:p>
      </dgm:t>
    </dgm:pt>
    <dgm:pt modelId="{A204AAEB-1022-4617-BB3D-369ED8AE9210}" type="pres">
      <dgm:prSet presAssocID="{A5ECDFEA-D9C8-46BC-88ED-F886CC992D2B}" presName="hierChild4" presStyleCnt="0"/>
      <dgm:spPr/>
    </dgm:pt>
    <dgm:pt modelId="{45EF4800-6472-4AB5-8D0F-3F05A073950E}" type="pres">
      <dgm:prSet presAssocID="{A5ECDFEA-D9C8-46BC-88ED-F886CC992D2B}" presName="hierChild5" presStyleCnt="0"/>
      <dgm:spPr/>
    </dgm:pt>
    <dgm:pt modelId="{4171B3BC-8F63-4BCC-B0CF-C73E99FAFC7E}" type="pres">
      <dgm:prSet presAssocID="{393DDF45-C2EA-4EA1-BBD5-B47A235B37E9}" presName="hierChild3" presStyleCnt="0"/>
      <dgm:spPr/>
    </dgm:pt>
  </dgm:ptLst>
  <dgm:cxnLst>
    <dgm:cxn modelId="{D2D03073-20F7-4751-A288-731F1B840ED5}" type="presOf" srcId="{393DDF45-C2EA-4EA1-BBD5-B47A235B37E9}" destId="{E7E72301-3C22-4432-B27D-366983B4B102}" srcOrd="1" destOrd="0" presId="urn:microsoft.com/office/officeart/2005/8/layout/orgChart1"/>
    <dgm:cxn modelId="{71C0BA4B-E704-4268-9DFF-DD6F94FA42C0}" type="presOf" srcId="{77938E9F-8402-4716-B391-EC0378A59B01}" destId="{5DDE4694-0E12-42F6-A01E-A6D0D1F5A8BA}" srcOrd="0" destOrd="0" presId="urn:microsoft.com/office/officeart/2005/8/layout/orgChart1"/>
    <dgm:cxn modelId="{762BD618-1707-4E86-80FA-965A12B1E482}" type="presOf" srcId="{F85CF00C-7ACF-46E6-A72F-FC66A64599B4}" destId="{264965BA-4648-4F20-A382-4EA4E46C28A6}" srcOrd="1" destOrd="0" presId="urn:microsoft.com/office/officeart/2005/8/layout/orgChart1"/>
    <dgm:cxn modelId="{2B3F9DEA-B66A-4852-A244-3CA170B39617}" type="presOf" srcId="{66883F69-399F-4DB1-8428-1619251FA6B6}" destId="{13BEFBD5-2992-44D7-862C-3AAA25428683}" srcOrd="0" destOrd="0" presId="urn:microsoft.com/office/officeart/2005/8/layout/orgChart1"/>
    <dgm:cxn modelId="{93B174EE-6E0F-4942-A095-7B85BCB652FD}" type="presOf" srcId="{612A3F30-53C6-4471-9FAE-A3868F1277EE}" destId="{6BFB6B7A-816E-467D-8CB0-D257C17716E7}" srcOrd="0" destOrd="0" presId="urn:microsoft.com/office/officeart/2005/8/layout/orgChart1"/>
    <dgm:cxn modelId="{067B3970-8339-430D-A70E-877F3ABC5C7C}" type="presOf" srcId="{2BAC15D5-985A-4B32-A916-45ABAAC6FA55}" destId="{CA140432-69BB-4C90-9033-1FEB23A64DE9}" srcOrd="0" destOrd="0" presId="urn:microsoft.com/office/officeart/2005/8/layout/orgChart1"/>
    <dgm:cxn modelId="{A7EAB3FE-EDD8-447A-8E28-FD0F53FFD0FB}" srcId="{393DDF45-C2EA-4EA1-BBD5-B47A235B37E9}" destId="{612A3F30-53C6-4471-9FAE-A3868F1277EE}" srcOrd="1" destOrd="0" parTransId="{77938E9F-8402-4716-B391-EC0378A59B01}" sibTransId="{A613E496-9845-4477-8291-61F02B3B1869}"/>
    <dgm:cxn modelId="{33A07BF5-AAC9-4626-9CA0-67F74AE8740F}" srcId="{393DDF45-C2EA-4EA1-BBD5-B47A235B37E9}" destId="{A5ECDFEA-D9C8-46BC-88ED-F886CC992D2B}" srcOrd="2" destOrd="0" parTransId="{2BAC15D5-985A-4B32-A916-45ABAAC6FA55}" sibTransId="{D25DF484-C77E-445C-AAE3-382B93DF8DD9}"/>
    <dgm:cxn modelId="{ECCB061B-F568-442E-AD2A-3FE4191ACB27}" type="presOf" srcId="{A5ECDFEA-D9C8-46BC-88ED-F886CC992D2B}" destId="{B8ADE3C5-A216-4CD3-8AA9-0D65CDB9C895}" srcOrd="0" destOrd="0" presId="urn:microsoft.com/office/officeart/2005/8/layout/orgChart1"/>
    <dgm:cxn modelId="{5A5BB030-33A8-45A6-93B5-6FA8CAA8A839}" type="presOf" srcId="{393DDF45-C2EA-4EA1-BBD5-B47A235B37E9}" destId="{C662885B-CAE9-428D-9E59-73E5153B50E2}" srcOrd="0" destOrd="0" presId="urn:microsoft.com/office/officeart/2005/8/layout/orgChart1"/>
    <dgm:cxn modelId="{C0FFD431-5955-45E1-BC17-41368D6542E1}" srcId="{66883F69-399F-4DB1-8428-1619251FA6B6}" destId="{393DDF45-C2EA-4EA1-BBD5-B47A235B37E9}" srcOrd="0" destOrd="0" parTransId="{AACA172A-BE67-4A41-AE6A-56772FCECB04}" sibTransId="{587F6427-E700-4428-BB11-C6E5333F3011}"/>
    <dgm:cxn modelId="{469C1AE5-949C-4C4B-89DE-FC4C056A063D}" srcId="{393DDF45-C2EA-4EA1-BBD5-B47A235B37E9}" destId="{F85CF00C-7ACF-46E6-A72F-FC66A64599B4}" srcOrd="0" destOrd="0" parTransId="{FCE24054-9D38-4015-A681-C8CEF41C0709}" sibTransId="{EDFD859E-99E6-4D8E-A3F0-6C0C44205580}"/>
    <dgm:cxn modelId="{48B6C590-D285-4891-BF98-B5FD05D9A08C}" type="presOf" srcId="{F85CF00C-7ACF-46E6-A72F-FC66A64599B4}" destId="{F18BC7DE-D958-47D1-92AD-43CB150749BA}" srcOrd="0" destOrd="0" presId="urn:microsoft.com/office/officeart/2005/8/layout/orgChart1"/>
    <dgm:cxn modelId="{4A51747E-F4C0-4301-AC4C-33B9ECCE0191}" type="presOf" srcId="{612A3F30-53C6-4471-9FAE-A3868F1277EE}" destId="{B7B4355E-1F6D-44AD-A25F-2AE3BC6A8D1A}" srcOrd="1" destOrd="0" presId="urn:microsoft.com/office/officeart/2005/8/layout/orgChart1"/>
    <dgm:cxn modelId="{6BA8C78A-A92E-4E9C-BBC3-E4658FABB5E1}" type="presOf" srcId="{FCE24054-9D38-4015-A681-C8CEF41C0709}" destId="{DE44DF07-2C50-421B-81B1-E3D8E66A6635}" srcOrd="0" destOrd="0" presId="urn:microsoft.com/office/officeart/2005/8/layout/orgChart1"/>
    <dgm:cxn modelId="{282824C8-9AFC-4141-83A8-022B388EE344}" type="presOf" srcId="{A5ECDFEA-D9C8-46BC-88ED-F886CC992D2B}" destId="{C435F93E-95C2-416E-BF33-48819BB91B3D}" srcOrd="1" destOrd="0" presId="urn:microsoft.com/office/officeart/2005/8/layout/orgChart1"/>
    <dgm:cxn modelId="{BBDA0FF6-DF85-464F-A7EC-CBC3A20D058B}" type="presParOf" srcId="{13BEFBD5-2992-44D7-862C-3AAA25428683}" destId="{FFD2B29C-96DD-43FC-92A6-207AE5D2DF6D}" srcOrd="0" destOrd="0" presId="urn:microsoft.com/office/officeart/2005/8/layout/orgChart1"/>
    <dgm:cxn modelId="{121A9F73-79FE-4818-9DCF-960119C893FC}" type="presParOf" srcId="{FFD2B29C-96DD-43FC-92A6-207AE5D2DF6D}" destId="{5DC86E91-9BD5-4DDF-924C-716AAA96DD49}" srcOrd="0" destOrd="0" presId="urn:microsoft.com/office/officeart/2005/8/layout/orgChart1"/>
    <dgm:cxn modelId="{3868B5D7-921B-42A5-9F44-AB9153279198}" type="presParOf" srcId="{5DC86E91-9BD5-4DDF-924C-716AAA96DD49}" destId="{C662885B-CAE9-428D-9E59-73E5153B50E2}" srcOrd="0" destOrd="0" presId="urn:microsoft.com/office/officeart/2005/8/layout/orgChart1"/>
    <dgm:cxn modelId="{FD5EA1B6-A4A8-46B0-A41C-958EF521413D}" type="presParOf" srcId="{5DC86E91-9BD5-4DDF-924C-716AAA96DD49}" destId="{E7E72301-3C22-4432-B27D-366983B4B102}" srcOrd="1" destOrd="0" presId="urn:microsoft.com/office/officeart/2005/8/layout/orgChart1"/>
    <dgm:cxn modelId="{CAEEFEC2-37A2-4E09-9BA5-7EC1754AFCF2}" type="presParOf" srcId="{FFD2B29C-96DD-43FC-92A6-207AE5D2DF6D}" destId="{ECCA07CF-BEC4-4105-9EDF-1643923CD660}" srcOrd="1" destOrd="0" presId="urn:microsoft.com/office/officeart/2005/8/layout/orgChart1"/>
    <dgm:cxn modelId="{89442126-0BB7-487D-9B1E-9FB7CF27A829}" type="presParOf" srcId="{ECCA07CF-BEC4-4105-9EDF-1643923CD660}" destId="{DE44DF07-2C50-421B-81B1-E3D8E66A6635}" srcOrd="0" destOrd="0" presId="urn:microsoft.com/office/officeart/2005/8/layout/orgChart1"/>
    <dgm:cxn modelId="{F34D03CD-6541-4F5C-8371-BC2F1A174A70}" type="presParOf" srcId="{ECCA07CF-BEC4-4105-9EDF-1643923CD660}" destId="{C22836C8-F7B0-4042-B223-29DD3491356C}" srcOrd="1" destOrd="0" presId="urn:microsoft.com/office/officeart/2005/8/layout/orgChart1"/>
    <dgm:cxn modelId="{AF456688-175A-4E1D-9C2D-4FB13A0C0507}" type="presParOf" srcId="{C22836C8-F7B0-4042-B223-29DD3491356C}" destId="{2FCDC6A9-CEC1-477E-A147-D9C79FF5DBCC}" srcOrd="0" destOrd="0" presId="urn:microsoft.com/office/officeart/2005/8/layout/orgChart1"/>
    <dgm:cxn modelId="{18733639-1F75-49B4-984A-005B778C1C63}" type="presParOf" srcId="{2FCDC6A9-CEC1-477E-A147-D9C79FF5DBCC}" destId="{F18BC7DE-D958-47D1-92AD-43CB150749BA}" srcOrd="0" destOrd="0" presId="urn:microsoft.com/office/officeart/2005/8/layout/orgChart1"/>
    <dgm:cxn modelId="{B99A0766-762E-4662-9268-BA5EA40ED183}" type="presParOf" srcId="{2FCDC6A9-CEC1-477E-A147-D9C79FF5DBCC}" destId="{264965BA-4648-4F20-A382-4EA4E46C28A6}" srcOrd="1" destOrd="0" presId="urn:microsoft.com/office/officeart/2005/8/layout/orgChart1"/>
    <dgm:cxn modelId="{69C52E59-1155-4963-A158-C5A1F6A9223E}" type="presParOf" srcId="{C22836C8-F7B0-4042-B223-29DD3491356C}" destId="{8BAA694F-160B-45AB-8ED4-13BF23972F6C}" srcOrd="1" destOrd="0" presId="urn:microsoft.com/office/officeart/2005/8/layout/orgChart1"/>
    <dgm:cxn modelId="{093B8826-18DB-4ACD-897D-776AB0DD75A6}" type="presParOf" srcId="{C22836C8-F7B0-4042-B223-29DD3491356C}" destId="{674DD218-795F-4AFB-86D1-7AFD0D733F33}" srcOrd="2" destOrd="0" presId="urn:microsoft.com/office/officeart/2005/8/layout/orgChart1"/>
    <dgm:cxn modelId="{42E4BDAE-3E23-46EA-BF9C-49D1BEF08166}" type="presParOf" srcId="{ECCA07CF-BEC4-4105-9EDF-1643923CD660}" destId="{5DDE4694-0E12-42F6-A01E-A6D0D1F5A8BA}" srcOrd="2" destOrd="0" presId="urn:microsoft.com/office/officeart/2005/8/layout/orgChart1"/>
    <dgm:cxn modelId="{8B28438D-D824-43A1-B6FE-44663040BAE1}" type="presParOf" srcId="{ECCA07CF-BEC4-4105-9EDF-1643923CD660}" destId="{E0F3CACD-2FD6-4157-A778-09AA90F1FFFE}" srcOrd="3" destOrd="0" presId="urn:microsoft.com/office/officeart/2005/8/layout/orgChart1"/>
    <dgm:cxn modelId="{1C070D75-BC65-473D-B577-3FE195B65567}" type="presParOf" srcId="{E0F3CACD-2FD6-4157-A778-09AA90F1FFFE}" destId="{D34EB8FB-9BFE-4397-8427-95AC64E4D8BA}" srcOrd="0" destOrd="0" presId="urn:microsoft.com/office/officeart/2005/8/layout/orgChart1"/>
    <dgm:cxn modelId="{EE0E1743-C16C-4303-A943-CAA707DCF936}" type="presParOf" srcId="{D34EB8FB-9BFE-4397-8427-95AC64E4D8BA}" destId="{6BFB6B7A-816E-467D-8CB0-D257C17716E7}" srcOrd="0" destOrd="0" presId="urn:microsoft.com/office/officeart/2005/8/layout/orgChart1"/>
    <dgm:cxn modelId="{F9E9E5DA-179C-4285-8615-477E439E4355}" type="presParOf" srcId="{D34EB8FB-9BFE-4397-8427-95AC64E4D8BA}" destId="{B7B4355E-1F6D-44AD-A25F-2AE3BC6A8D1A}" srcOrd="1" destOrd="0" presId="urn:microsoft.com/office/officeart/2005/8/layout/orgChart1"/>
    <dgm:cxn modelId="{3731F475-6218-471E-816F-F285321AFC7C}" type="presParOf" srcId="{E0F3CACD-2FD6-4157-A778-09AA90F1FFFE}" destId="{DE5267A7-F06D-4983-A061-721E54764020}" srcOrd="1" destOrd="0" presId="urn:microsoft.com/office/officeart/2005/8/layout/orgChart1"/>
    <dgm:cxn modelId="{60EAC6F4-9AEE-40E3-A78D-3FDD9D666501}" type="presParOf" srcId="{E0F3CACD-2FD6-4157-A778-09AA90F1FFFE}" destId="{7DE20C07-D066-4B2B-AB10-EFFEA41D068D}" srcOrd="2" destOrd="0" presId="urn:microsoft.com/office/officeart/2005/8/layout/orgChart1"/>
    <dgm:cxn modelId="{6A48DB79-4B22-44A7-9734-40F6E0C43DB0}" type="presParOf" srcId="{ECCA07CF-BEC4-4105-9EDF-1643923CD660}" destId="{CA140432-69BB-4C90-9033-1FEB23A64DE9}" srcOrd="4" destOrd="0" presId="urn:microsoft.com/office/officeart/2005/8/layout/orgChart1"/>
    <dgm:cxn modelId="{7F0DD9D6-7CD5-440F-8B75-EB9F5B6E3255}" type="presParOf" srcId="{ECCA07CF-BEC4-4105-9EDF-1643923CD660}" destId="{F97FB5DC-7907-4CE9-A266-6A6ABE136837}" srcOrd="5" destOrd="0" presId="urn:microsoft.com/office/officeart/2005/8/layout/orgChart1"/>
    <dgm:cxn modelId="{1FF4441A-88E0-4DA9-9D13-97A51D91B0AE}" type="presParOf" srcId="{F97FB5DC-7907-4CE9-A266-6A6ABE136837}" destId="{25468774-F152-4390-8365-04F38FF5274B}" srcOrd="0" destOrd="0" presId="urn:microsoft.com/office/officeart/2005/8/layout/orgChart1"/>
    <dgm:cxn modelId="{2E7F5FB9-145F-4EBC-A581-689F3AEAE412}" type="presParOf" srcId="{25468774-F152-4390-8365-04F38FF5274B}" destId="{B8ADE3C5-A216-4CD3-8AA9-0D65CDB9C895}" srcOrd="0" destOrd="0" presId="urn:microsoft.com/office/officeart/2005/8/layout/orgChart1"/>
    <dgm:cxn modelId="{25220C11-6587-4F7C-83FE-9BB01969A0AA}" type="presParOf" srcId="{25468774-F152-4390-8365-04F38FF5274B}" destId="{C435F93E-95C2-416E-BF33-48819BB91B3D}" srcOrd="1" destOrd="0" presId="urn:microsoft.com/office/officeart/2005/8/layout/orgChart1"/>
    <dgm:cxn modelId="{FCB0845B-2A8F-4225-B4EF-B6A5813DB26B}" type="presParOf" srcId="{F97FB5DC-7907-4CE9-A266-6A6ABE136837}" destId="{A204AAEB-1022-4617-BB3D-369ED8AE9210}" srcOrd="1" destOrd="0" presId="urn:microsoft.com/office/officeart/2005/8/layout/orgChart1"/>
    <dgm:cxn modelId="{F86E6B08-E32D-476F-B245-E9C9A386767B}" type="presParOf" srcId="{F97FB5DC-7907-4CE9-A266-6A6ABE136837}" destId="{45EF4800-6472-4AB5-8D0F-3F05A073950E}" srcOrd="2" destOrd="0" presId="urn:microsoft.com/office/officeart/2005/8/layout/orgChart1"/>
    <dgm:cxn modelId="{6220A7B5-17A6-4164-9683-2AC076147669}" type="presParOf" srcId="{FFD2B29C-96DD-43FC-92A6-207AE5D2DF6D}" destId="{4171B3BC-8F63-4BCC-B0CF-C73E99FAFC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50E0D-A6D4-4216-BB6C-140C910F96B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24338-3455-42C7-AD06-38FF2ADBDEC6}">
      <dgm:prSet phldrT="[Текст]"/>
      <dgm:spPr/>
      <dgm:t>
        <a:bodyPr/>
        <a:lstStyle/>
        <a:p>
          <a:r>
            <a:rPr lang="ru-RU" dirty="0" smtClean="0"/>
            <a:t>Состав коммуникативной компетенции</a:t>
          </a:r>
          <a:endParaRPr lang="ru-RU" dirty="0"/>
        </a:p>
      </dgm:t>
    </dgm:pt>
    <dgm:pt modelId="{A426342C-3F8F-4FEC-AAAC-17F171B0062D}" type="parTrans" cxnId="{5F354324-EECD-49FE-9AFE-1ECFC31A3823}">
      <dgm:prSet/>
      <dgm:spPr/>
      <dgm:t>
        <a:bodyPr/>
        <a:lstStyle/>
        <a:p>
          <a:endParaRPr lang="ru-RU"/>
        </a:p>
      </dgm:t>
    </dgm:pt>
    <dgm:pt modelId="{28C987C3-F7E5-44A8-846A-B292B31F09E6}" type="sibTrans" cxnId="{5F354324-EECD-49FE-9AFE-1ECFC31A3823}">
      <dgm:prSet/>
      <dgm:spPr/>
      <dgm:t>
        <a:bodyPr/>
        <a:lstStyle/>
        <a:p>
          <a:endParaRPr lang="ru-RU"/>
        </a:p>
      </dgm:t>
    </dgm:pt>
    <dgm:pt modelId="{3FE4E180-43A3-4727-ADE9-11ACCAAC8135}">
      <dgm:prSet phldrT="[Текст]"/>
      <dgm:spPr/>
      <dgm:t>
        <a:bodyPr/>
        <a:lstStyle/>
        <a:p>
          <a:r>
            <a:rPr lang="ru-RU" dirty="0" smtClean="0"/>
            <a:t>Общение с людьми</a:t>
          </a:r>
          <a:endParaRPr lang="ru-RU" dirty="0"/>
        </a:p>
      </dgm:t>
    </dgm:pt>
    <dgm:pt modelId="{EF7293F6-DF54-459D-A056-A878AE9F74E1}" type="parTrans" cxnId="{7AF4DECF-505E-4BCE-80FC-FD701B5BE5CA}">
      <dgm:prSet/>
      <dgm:spPr/>
      <dgm:t>
        <a:bodyPr/>
        <a:lstStyle/>
        <a:p>
          <a:endParaRPr lang="ru-RU"/>
        </a:p>
      </dgm:t>
    </dgm:pt>
    <dgm:pt modelId="{AF5F58CA-ECC4-4BE7-8632-BA1E8BCBF90B}" type="sibTrans" cxnId="{7AF4DECF-505E-4BCE-80FC-FD701B5BE5CA}">
      <dgm:prSet/>
      <dgm:spPr/>
      <dgm:t>
        <a:bodyPr/>
        <a:lstStyle/>
        <a:p>
          <a:endParaRPr lang="ru-RU"/>
        </a:p>
      </dgm:t>
    </dgm:pt>
    <dgm:pt modelId="{4FA1AFA8-2D66-462A-9785-AFA994A797EB}">
      <dgm:prSet phldrT="[Текст]"/>
      <dgm:spPr/>
      <dgm:t>
        <a:bodyPr/>
        <a:lstStyle/>
        <a:p>
          <a:r>
            <a:rPr lang="ru-RU" dirty="0" smtClean="0"/>
            <a:t>Владение различными социальными ролями</a:t>
          </a:r>
          <a:endParaRPr lang="ru-RU" dirty="0"/>
        </a:p>
      </dgm:t>
    </dgm:pt>
    <dgm:pt modelId="{058B0E8A-7E58-4B4F-92C5-17B5D5825281}" type="parTrans" cxnId="{1D60F6C7-6CC8-4584-BD20-CBE43A1EF842}">
      <dgm:prSet/>
      <dgm:spPr/>
      <dgm:t>
        <a:bodyPr/>
        <a:lstStyle/>
        <a:p>
          <a:endParaRPr lang="ru-RU"/>
        </a:p>
      </dgm:t>
    </dgm:pt>
    <dgm:pt modelId="{6C00F13A-18CF-4E2E-8477-664AED558E93}" type="sibTrans" cxnId="{1D60F6C7-6CC8-4584-BD20-CBE43A1EF842}">
      <dgm:prSet/>
      <dgm:spPr/>
      <dgm:t>
        <a:bodyPr/>
        <a:lstStyle/>
        <a:p>
          <a:endParaRPr lang="ru-RU"/>
        </a:p>
      </dgm:t>
    </dgm:pt>
    <dgm:pt modelId="{65E6CF5F-8A6F-4352-9310-BF7B65A0E7FE}">
      <dgm:prSet phldrT="[Текст]"/>
      <dgm:spPr/>
      <dgm:t>
        <a:bodyPr/>
        <a:lstStyle/>
        <a:p>
          <a:r>
            <a:rPr lang="ru-RU" dirty="0" smtClean="0"/>
            <a:t>Навыки работы в группе</a:t>
          </a:r>
          <a:endParaRPr lang="ru-RU" dirty="0"/>
        </a:p>
      </dgm:t>
    </dgm:pt>
    <dgm:pt modelId="{4A8D30FC-FFA0-4DD8-9439-0FD9AE0B033D}" type="parTrans" cxnId="{8713EE5C-DC80-4BF0-9235-3B179E0273B1}">
      <dgm:prSet/>
      <dgm:spPr/>
      <dgm:t>
        <a:bodyPr/>
        <a:lstStyle/>
        <a:p>
          <a:endParaRPr lang="ru-RU"/>
        </a:p>
      </dgm:t>
    </dgm:pt>
    <dgm:pt modelId="{8579B445-5BD1-4D9D-917E-EC5AFD5D705C}" type="sibTrans" cxnId="{8713EE5C-DC80-4BF0-9235-3B179E0273B1}">
      <dgm:prSet/>
      <dgm:spPr/>
      <dgm:t>
        <a:bodyPr/>
        <a:lstStyle/>
        <a:p>
          <a:endParaRPr lang="ru-RU"/>
        </a:p>
      </dgm:t>
    </dgm:pt>
    <dgm:pt modelId="{44A3D0AF-C645-4F58-A14E-AFE3865F0CA5}" type="pres">
      <dgm:prSet presAssocID="{D9F50E0D-A6D4-4216-BB6C-140C910F96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CC83FE-BD81-40D7-ACF9-D120AB5E2C71}" type="pres">
      <dgm:prSet presAssocID="{81324338-3455-42C7-AD06-38FF2ADBDEC6}" presName="centerShape" presStyleLbl="node0" presStyleIdx="0" presStyleCnt="1" custScaleX="130261" custScaleY="117701"/>
      <dgm:spPr/>
      <dgm:t>
        <a:bodyPr/>
        <a:lstStyle/>
        <a:p>
          <a:endParaRPr lang="ru-RU"/>
        </a:p>
      </dgm:t>
    </dgm:pt>
    <dgm:pt modelId="{8B9A2272-0026-46FD-8BF4-52E13B4C1B88}" type="pres">
      <dgm:prSet presAssocID="{EF7293F6-DF54-459D-A056-A878AE9F74E1}" presName="parTrans" presStyleLbl="sibTrans2D1" presStyleIdx="0" presStyleCnt="3"/>
      <dgm:spPr/>
      <dgm:t>
        <a:bodyPr/>
        <a:lstStyle/>
        <a:p>
          <a:endParaRPr lang="ru-RU"/>
        </a:p>
      </dgm:t>
    </dgm:pt>
    <dgm:pt modelId="{83C64802-5FF6-4B70-9F4C-A5B4BD4F8A3D}" type="pres">
      <dgm:prSet presAssocID="{EF7293F6-DF54-459D-A056-A878AE9F74E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DD18992-FC11-42E8-B7C1-F4FE3812D120}" type="pres">
      <dgm:prSet presAssocID="{3FE4E180-43A3-4727-ADE9-11ACCAAC81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16CCF-184D-4F69-8AB7-6D2B0A77947F}" type="pres">
      <dgm:prSet presAssocID="{058B0E8A-7E58-4B4F-92C5-17B5D5825281}" presName="parTrans" presStyleLbl="sibTrans2D1" presStyleIdx="1" presStyleCnt="3"/>
      <dgm:spPr/>
      <dgm:t>
        <a:bodyPr/>
        <a:lstStyle/>
        <a:p>
          <a:endParaRPr lang="ru-RU"/>
        </a:p>
      </dgm:t>
    </dgm:pt>
    <dgm:pt modelId="{048A3BE2-1BD3-4B16-BF1E-26DB66E83AD7}" type="pres">
      <dgm:prSet presAssocID="{058B0E8A-7E58-4B4F-92C5-17B5D582528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090CC96-501E-4321-9252-05ED48669372}" type="pres">
      <dgm:prSet presAssocID="{4FA1AFA8-2D66-462A-9785-AFA994A797EB}" presName="node" presStyleLbl="node1" presStyleIdx="1" presStyleCnt="3" custRadScaleRad="113457" custRadScaleInc="-8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29546-4498-43A2-9CE6-5BF8ADEFE409}" type="pres">
      <dgm:prSet presAssocID="{4A8D30FC-FFA0-4DD8-9439-0FD9AE0B033D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2DE6E10-CBAB-448D-A996-F0A4270223C9}" type="pres">
      <dgm:prSet presAssocID="{4A8D30FC-FFA0-4DD8-9439-0FD9AE0B033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35C015D-A79E-46DE-AE7E-3A6709179983}" type="pres">
      <dgm:prSet presAssocID="{65E6CF5F-8A6F-4352-9310-BF7B65A0E7FE}" presName="node" presStyleLbl="node1" presStyleIdx="2" presStyleCnt="3" custRadScaleRad="112375" custRadScaleInc="7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4A45A-0917-40BF-9647-9B91A2FE900E}" type="presOf" srcId="{4A8D30FC-FFA0-4DD8-9439-0FD9AE0B033D}" destId="{E2DE6E10-CBAB-448D-A996-F0A4270223C9}" srcOrd="1" destOrd="0" presId="urn:microsoft.com/office/officeart/2005/8/layout/radial5"/>
    <dgm:cxn modelId="{4E932167-5545-4EA6-A567-50B03A1D17DC}" type="presOf" srcId="{D9F50E0D-A6D4-4216-BB6C-140C910F96B2}" destId="{44A3D0AF-C645-4F58-A14E-AFE3865F0CA5}" srcOrd="0" destOrd="0" presId="urn:microsoft.com/office/officeart/2005/8/layout/radial5"/>
    <dgm:cxn modelId="{BC1B22B0-2629-412C-98DD-43707050B37A}" type="presOf" srcId="{058B0E8A-7E58-4B4F-92C5-17B5D5825281}" destId="{3A916CCF-184D-4F69-8AB7-6D2B0A77947F}" srcOrd="0" destOrd="0" presId="urn:microsoft.com/office/officeart/2005/8/layout/radial5"/>
    <dgm:cxn modelId="{74CA9D32-72FD-4574-AC95-424BCA274EFC}" type="presOf" srcId="{EF7293F6-DF54-459D-A056-A878AE9F74E1}" destId="{83C64802-5FF6-4B70-9F4C-A5B4BD4F8A3D}" srcOrd="1" destOrd="0" presId="urn:microsoft.com/office/officeart/2005/8/layout/radial5"/>
    <dgm:cxn modelId="{53DD8305-0D48-4169-A63D-5EF6C8D0E53F}" type="presOf" srcId="{3FE4E180-43A3-4727-ADE9-11ACCAAC8135}" destId="{DDD18992-FC11-42E8-B7C1-F4FE3812D120}" srcOrd="0" destOrd="0" presId="urn:microsoft.com/office/officeart/2005/8/layout/radial5"/>
    <dgm:cxn modelId="{11697787-BCCE-4B30-920B-5B9EB720F3B1}" type="presOf" srcId="{058B0E8A-7E58-4B4F-92C5-17B5D5825281}" destId="{048A3BE2-1BD3-4B16-BF1E-26DB66E83AD7}" srcOrd="1" destOrd="0" presId="urn:microsoft.com/office/officeart/2005/8/layout/radial5"/>
    <dgm:cxn modelId="{58B23516-3767-4205-89F9-993986320601}" type="presOf" srcId="{EF7293F6-DF54-459D-A056-A878AE9F74E1}" destId="{8B9A2272-0026-46FD-8BF4-52E13B4C1B88}" srcOrd="0" destOrd="0" presId="urn:microsoft.com/office/officeart/2005/8/layout/radial5"/>
    <dgm:cxn modelId="{82A03B63-1C42-46AF-BFCF-BE5A7A7A489B}" type="presOf" srcId="{81324338-3455-42C7-AD06-38FF2ADBDEC6}" destId="{F6CC83FE-BD81-40D7-ACF9-D120AB5E2C71}" srcOrd="0" destOrd="0" presId="urn:microsoft.com/office/officeart/2005/8/layout/radial5"/>
    <dgm:cxn modelId="{7AF4DECF-505E-4BCE-80FC-FD701B5BE5CA}" srcId="{81324338-3455-42C7-AD06-38FF2ADBDEC6}" destId="{3FE4E180-43A3-4727-ADE9-11ACCAAC8135}" srcOrd="0" destOrd="0" parTransId="{EF7293F6-DF54-459D-A056-A878AE9F74E1}" sibTransId="{AF5F58CA-ECC4-4BE7-8632-BA1E8BCBF90B}"/>
    <dgm:cxn modelId="{2BE2C620-5D3D-4728-B258-73542754C8F8}" type="presOf" srcId="{4FA1AFA8-2D66-462A-9785-AFA994A797EB}" destId="{5090CC96-501E-4321-9252-05ED48669372}" srcOrd="0" destOrd="0" presId="urn:microsoft.com/office/officeart/2005/8/layout/radial5"/>
    <dgm:cxn modelId="{558C3072-0A73-4CC2-B477-9B4CDC5478BB}" type="presOf" srcId="{65E6CF5F-8A6F-4352-9310-BF7B65A0E7FE}" destId="{D35C015D-A79E-46DE-AE7E-3A6709179983}" srcOrd="0" destOrd="0" presId="urn:microsoft.com/office/officeart/2005/8/layout/radial5"/>
    <dgm:cxn modelId="{1D60F6C7-6CC8-4584-BD20-CBE43A1EF842}" srcId="{81324338-3455-42C7-AD06-38FF2ADBDEC6}" destId="{4FA1AFA8-2D66-462A-9785-AFA994A797EB}" srcOrd="1" destOrd="0" parTransId="{058B0E8A-7E58-4B4F-92C5-17B5D5825281}" sibTransId="{6C00F13A-18CF-4E2E-8477-664AED558E93}"/>
    <dgm:cxn modelId="{8713EE5C-DC80-4BF0-9235-3B179E0273B1}" srcId="{81324338-3455-42C7-AD06-38FF2ADBDEC6}" destId="{65E6CF5F-8A6F-4352-9310-BF7B65A0E7FE}" srcOrd="2" destOrd="0" parTransId="{4A8D30FC-FFA0-4DD8-9439-0FD9AE0B033D}" sibTransId="{8579B445-5BD1-4D9D-917E-EC5AFD5D705C}"/>
    <dgm:cxn modelId="{C94BC595-118E-4CEE-9C41-0CB151C00AFE}" type="presOf" srcId="{4A8D30FC-FFA0-4DD8-9439-0FD9AE0B033D}" destId="{33429546-4498-43A2-9CE6-5BF8ADEFE409}" srcOrd="0" destOrd="0" presId="urn:microsoft.com/office/officeart/2005/8/layout/radial5"/>
    <dgm:cxn modelId="{5F354324-EECD-49FE-9AFE-1ECFC31A3823}" srcId="{D9F50E0D-A6D4-4216-BB6C-140C910F96B2}" destId="{81324338-3455-42C7-AD06-38FF2ADBDEC6}" srcOrd="0" destOrd="0" parTransId="{A426342C-3F8F-4FEC-AAAC-17F171B0062D}" sibTransId="{28C987C3-F7E5-44A8-846A-B292B31F09E6}"/>
    <dgm:cxn modelId="{7EC630B3-99AE-434B-8D7F-91BC9DCCE8EC}" type="presParOf" srcId="{44A3D0AF-C645-4F58-A14E-AFE3865F0CA5}" destId="{F6CC83FE-BD81-40D7-ACF9-D120AB5E2C71}" srcOrd="0" destOrd="0" presId="urn:microsoft.com/office/officeart/2005/8/layout/radial5"/>
    <dgm:cxn modelId="{1476E3DA-DE44-489A-A834-978F048A47BD}" type="presParOf" srcId="{44A3D0AF-C645-4F58-A14E-AFE3865F0CA5}" destId="{8B9A2272-0026-46FD-8BF4-52E13B4C1B88}" srcOrd="1" destOrd="0" presId="urn:microsoft.com/office/officeart/2005/8/layout/radial5"/>
    <dgm:cxn modelId="{B654FF81-BA4A-4C90-B61C-FF3334C2B910}" type="presParOf" srcId="{8B9A2272-0026-46FD-8BF4-52E13B4C1B88}" destId="{83C64802-5FF6-4B70-9F4C-A5B4BD4F8A3D}" srcOrd="0" destOrd="0" presId="urn:microsoft.com/office/officeart/2005/8/layout/radial5"/>
    <dgm:cxn modelId="{8FD2CFC3-7DB9-4FD9-970C-443C7849A6BB}" type="presParOf" srcId="{44A3D0AF-C645-4F58-A14E-AFE3865F0CA5}" destId="{DDD18992-FC11-42E8-B7C1-F4FE3812D120}" srcOrd="2" destOrd="0" presId="urn:microsoft.com/office/officeart/2005/8/layout/radial5"/>
    <dgm:cxn modelId="{9FC6EAD1-D86A-4F4F-BBC1-1F8EB09ABD10}" type="presParOf" srcId="{44A3D0AF-C645-4F58-A14E-AFE3865F0CA5}" destId="{3A916CCF-184D-4F69-8AB7-6D2B0A77947F}" srcOrd="3" destOrd="0" presId="urn:microsoft.com/office/officeart/2005/8/layout/radial5"/>
    <dgm:cxn modelId="{C3F0B86E-BD86-4CCE-A415-D1704D8BEADF}" type="presParOf" srcId="{3A916CCF-184D-4F69-8AB7-6D2B0A77947F}" destId="{048A3BE2-1BD3-4B16-BF1E-26DB66E83AD7}" srcOrd="0" destOrd="0" presId="urn:microsoft.com/office/officeart/2005/8/layout/radial5"/>
    <dgm:cxn modelId="{3915E950-E394-4DAE-A992-921345B04DE8}" type="presParOf" srcId="{44A3D0AF-C645-4F58-A14E-AFE3865F0CA5}" destId="{5090CC96-501E-4321-9252-05ED48669372}" srcOrd="4" destOrd="0" presId="urn:microsoft.com/office/officeart/2005/8/layout/radial5"/>
    <dgm:cxn modelId="{85695692-4026-434E-87FF-8B9ED139A752}" type="presParOf" srcId="{44A3D0AF-C645-4F58-A14E-AFE3865F0CA5}" destId="{33429546-4498-43A2-9CE6-5BF8ADEFE409}" srcOrd="5" destOrd="0" presId="urn:microsoft.com/office/officeart/2005/8/layout/radial5"/>
    <dgm:cxn modelId="{B482DD23-20FA-441E-967C-415A6F061F84}" type="presParOf" srcId="{33429546-4498-43A2-9CE6-5BF8ADEFE409}" destId="{E2DE6E10-CBAB-448D-A996-F0A4270223C9}" srcOrd="0" destOrd="0" presId="urn:microsoft.com/office/officeart/2005/8/layout/radial5"/>
    <dgm:cxn modelId="{462208D0-CDA9-4F01-BB04-20FC7BEA22C0}" type="presParOf" srcId="{44A3D0AF-C645-4F58-A14E-AFE3865F0CA5}" destId="{D35C015D-A79E-46DE-AE7E-3A6709179983}" srcOrd="6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40432-69BB-4C90-9033-1FEB23A64DE9}">
      <dsp:nvSpPr>
        <dsp:cNvPr id="0" name=""/>
        <dsp:cNvSpPr/>
      </dsp:nvSpPr>
      <dsp:spPr>
        <a:xfrm>
          <a:off x="4071966" y="1931961"/>
          <a:ext cx="2740719" cy="16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15"/>
              </a:lnTo>
              <a:lnTo>
                <a:pt x="2740719" y="83115"/>
              </a:lnTo>
              <a:lnTo>
                <a:pt x="2740719" y="166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E4694-0E12-42F6-A01E-A6D0D1F5A8BA}">
      <dsp:nvSpPr>
        <dsp:cNvPr id="0" name=""/>
        <dsp:cNvSpPr/>
      </dsp:nvSpPr>
      <dsp:spPr>
        <a:xfrm>
          <a:off x="4024433" y="1931961"/>
          <a:ext cx="91440" cy="1042908"/>
        </a:xfrm>
        <a:custGeom>
          <a:avLst/>
          <a:gdLst/>
          <a:ahLst/>
          <a:cxnLst/>
          <a:rect l="0" t="0" r="0" b="0"/>
          <a:pathLst>
            <a:path>
              <a:moveTo>
                <a:pt x="47532" y="0"/>
              </a:moveTo>
              <a:lnTo>
                <a:pt x="47532" y="959792"/>
              </a:lnTo>
              <a:lnTo>
                <a:pt x="45720" y="959792"/>
              </a:lnTo>
              <a:lnTo>
                <a:pt x="45720" y="1042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4DF07-2C50-421B-81B1-E3D8E66A6635}">
      <dsp:nvSpPr>
        <dsp:cNvPr id="0" name=""/>
        <dsp:cNvSpPr/>
      </dsp:nvSpPr>
      <dsp:spPr>
        <a:xfrm>
          <a:off x="1372139" y="1931961"/>
          <a:ext cx="2699826" cy="154365"/>
        </a:xfrm>
        <a:custGeom>
          <a:avLst/>
          <a:gdLst/>
          <a:ahLst/>
          <a:cxnLst/>
          <a:rect l="0" t="0" r="0" b="0"/>
          <a:pathLst>
            <a:path>
              <a:moveTo>
                <a:pt x="2699826" y="0"/>
              </a:moveTo>
              <a:lnTo>
                <a:pt x="2699826" y="71249"/>
              </a:lnTo>
              <a:lnTo>
                <a:pt x="0" y="71249"/>
              </a:lnTo>
              <a:lnTo>
                <a:pt x="0" y="154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2885B-CAE9-428D-9E59-73E5153B50E2}">
      <dsp:nvSpPr>
        <dsp:cNvPr id="0" name=""/>
        <dsp:cNvSpPr/>
      </dsp:nvSpPr>
      <dsp:spPr>
        <a:xfrm>
          <a:off x="2107222" y="876677"/>
          <a:ext cx="3929487" cy="1055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Коммуникативная компетенция </a:t>
          </a:r>
          <a:endParaRPr lang="ru-RU" sz="3600" kern="1200" dirty="0"/>
        </a:p>
      </dsp:txBody>
      <dsp:txXfrm>
        <a:off x="2107222" y="876677"/>
        <a:ext cx="3929487" cy="1055284"/>
      </dsp:txXfrm>
    </dsp:sp>
    <dsp:sp modelId="{F18BC7DE-D958-47D1-92AD-43CB150749BA}">
      <dsp:nvSpPr>
        <dsp:cNvPr id="0" name=""/>
        <dsp:cNvSpPr/>
      </dsp:nvSpPr>
      <dsp:spPr>
        <a:xfrm>
          <a:off x="3663" y="2086326"/>
          <a:ext cx="2736951" cy="1786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Дает возможность повысить уровень коммуникативной культуры</a:t>
          </a:r>
          <a:endParaRPr lang="ru-RU" sz="2000" kern="1200" dirty="0"/>
        </a:p>
      </dsp:txBody>
      <dsp:txXfrm>
        <a:off x="3663" y="2086326"/>
        <a:ext cx="2736951" cy="1786207"/>
      </dsp:txXfrm>
    </dsp:sp>
    <dsp:sp modelId="{6BFB6B7A-816E-467D-8CB0-D257C17716E7}">
      <dsp:nvSpPr>
        <dsp:cNvPr id="0" name=""/>
        <dsp:cNvSpPr/>
      </dsp:nvSpPr>
      <dsp:spPr>
        <a:xfrm>
          <a:off x="2864140" y="2974869"/>
          <a:ext cx="2412024" cy="2025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Позволяет построить взаимоотношения между учащимися для эффективного разрешения конфликтов </a:t>
          </a:r>
          <a:endParaRPr lang="ru-RU" sz="2000" kern="1200" dirty="0"/>
        </a:p>
      </dsp:txBody>
      <dsp:txXfrm>
        <a:off x="2864140" y="2974869"/>
        <a:ext cx="2412024" cy="2025790"/>
      </dsp:txXfrm>
    </dsp:sp>
    <dsp:sp modelId="{B8ADE3C5-A216-4CD3-8AA9-0D65CDB9C895}">
      <dsp:nvSpPr>
        <dsp:cNvPr id="0" name=""/>
        <dsp:cNvSpPr/>
      </dsp:nvSpPr>
      <dsp:spPr>
        <a:xfrm>
          <a:off x="5485284" y="2098192"/>
          <a:ext cx="2654801" cy="19290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Создает условия для формирования готовности к сотрудничеству </a:t>
          </a:r>
          <a:endParaRPr lang="ru-RU" sz="2000" kern="1200" dirty="0"/>
        </a:p>
      </dsp:txBody>
      <dsp:txXfrm>
        <a:off x="5485284" y="2098192"/>
        <a:ext cx="2654801" cy="1929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C83FE-BD81-40D7-ACF9-D120AB5E2C71}">
      <dsp:nvSpPr>
        <dsp:cNvPr id="0" name=""/>
        <dsp:cNvSpPr/>
      </dsp:nvSpPr>
      <dsp:spPr>
        <a:xfrm>
          <a:off x="2500324" y="2448763"/>
          <a:ext cx="2428903" cy="2194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Состав коммуникативной компетенции</a:t>
          </a:r>
          <a:endParaRPr lang="ru-RU" sz="1400" kern="1200" dirty="0"/>
        </a:p>
      </dsp:txBody>
      <dsp:txXfrm>
        <a:off x="2856029" y="2770170"/>
        <a:ext cx="1717493" cy="1551889"/>
      </dsp:txXfrm>
    </dsp:sp>
    <dsp:sp modelId="{8B9A2272-0026-46FD-8BF4-52E13B4C1B88}">
      <dsp:nvSpPr>
        <dsp:cNvPr id="0" name=""/>
        <dsp:cNvSpPr/>
      </dsp:nvSpPr>
      <dsp:spPr>
        <a:xfrm rot="16200000">
          <a:off x="3560590" y="1849585"/>
          <a:ext cx="308370" cy="633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606846" y="2022637"/>
        <a:ext cx="215859" cy="380386"/>
      </dsp:txXfrm>
    </dsp:sp>
    <dsp:sp modelId="{DDD18992-FC11-42E8-B7C1-F4FE3812D120}">
      <dsp:nvSpPr>
        <dsp:cNvPr id="0" name=""/>
        <dsp:cNvSpPr/>
      </dsp:nvSpPr>
      <dsp:spPr>
        <a:xfrm>
          <a:off x="2782454" y="2289"/>
          <a:ext cx="1864643" cy="18646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Общение с людьми</a:t>
          </a:r>
          <a:endParaRPr lang="ru-RU" sz="1400" kern="1200" dirty="0"/>
        </a:p>
      </dsp:txBody>
      <dsp:txXfrm>
        <a:off x="3055525" y="275360"/>
        <a:ext cx="1318501" cy="1318501"/>
      </dsp:txXfrm>
    </dsp:sp>
    <dsp:sp modelId="{3A916CCF-184D-4F69-8AB7-6D2B0A77947F}">
      <dsp:nvSpPr>
        <dsp:cNvPr id="0" name=""/>
        <dsp:cNvSpPr/>
      </dsp:nvSpPr>
      <dsp:spPr>
        <a:xfrm rot="1505988">
          <a:off x="4939285" y="3906995"/>
          <a:ext cx="445202" cy="633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45591" y="4005463"/>
        <a:ext cx="311641" cy="380386"/>
      </dsp:txXfrm>
    </dsp:sp>
    <dsp:sp modelId="{5090CC96-501E-4321-9252-05ED48669372}">
      <dsp:nvSpPr>
        <dsp:cNvPr id="0" name=""/>
        <dsp:cNvSpPr/>
      </dsp:nvSpPr>
      <dsp:spPr>
        <a:xfrm>
          <a:off x="5465599" y="3870658"/>
          <a:ext cx="1864643" cy="18646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Владение различными социальными ролями</a:t>
          </a:r>
          <a:endParaRPr lang="ru-RU" sz="1400" kern="1200" dirty="0"/>
        </a:p>
      </dsp:txBody>
      <dsp:txXfrm>
        <a:off x="5738670" y="4143729"/>
        <a:ext cx="1318501" cy="1318501"/>
      </dsp:txXfrm>
    </dsp:sp>
    <dsp:sp modelId="{33429546-4498-43A2-9CE6-5BF8ADEFE409}">
      <dsp:nvSpPr>
        <dsp:cNvPr id="0" name=""/>
        <dsp:cNvSpPr/>
      </dsp:nvSpPr>
      <dsp:spPr>
        <a:xfrm rot="9278496">
          <a:off x="2068099" y="3907552"/>
          <a:ext cx="430463" cy="633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191017" y="4006694"/>
        <a:ext cx="301324" cy="380386"/>
      </dsp:txXfrm>
    </dsp:sp>
    <dsp:sp modelId="{D35C015D-A79E-46DE-AE7E-3A6709179983}">
      <dsp:nvSpPr>
        <dsp:cNvPr id="0" name=""/>
        <dsp:cNvSpPr/>
      </dsp:nvSpPr>
      <dsp:spPr>
        <a:xfrm>
          <a:off x="130543" y="3870654"/>
          <a:ext cx="1864643" cy="18646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Навыки работы в группе</a:t>
          </a:r>
          <a:endParaRPr lang="ru-RU" sz="1400" kern="1200" dirty="0"/>
        </a:p>
      </dsp:txBody>
      <dsp:txXfrm>
        <a:off x="403614" y="4143725"/>
        <a:ext cx="1318501" cy="1318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1A3DE-A979-467D-A702-C067F252E2C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55CB9-AED9-4AA3-988B-F71EEA885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59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5CB9-AED9-4AA3-988B-F71EEA8850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A0BE89-136D-4AC6-9F95-1BB1C84758BF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9FB081-3340-4134-A578-12557F4965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Коммуникативная компетенция в </a:t>
            </a:r>
            <a:r>
              <a:rPr lang="ru-RU" dirty="0" smtClean="0"/>
              <a:t>системе </a:t>
            </a:r>
            <a:r>
              <a:rPr lang="ru-RU" dirty="0" smtClean="0"/>
              <a:t>проектов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3786214" cy="300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02170"/>
              </p:ext>
            </p:extLst>
          </p:nvPr>
        </p:nvGraphicFramePr>
        <p:xfrm>
          <a:off x="4427984" y="5013176"/>
          <a:ext cx="438148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Преподаватель истории</a:t>
                      </a:r>
                      <a:r>
                        <a:rPr lang="ru-RU" baseline="0" dirty="0" smtClean="0"/>
                        <a:t>  и обществознания </a:t>
                      </a:r>
                    </a:p>
                    <a:p>
                      <a:pPr algn="ctr"/>
                      <a:r>
                        <a:rPr lang="ru-RU" dirty="0" smtClean="0"/>
                        <a:t>МБОУ «СОШ </a:t>
                      </a:r>
                      <a:r>
                        <a:rPr lang="ru-RU" dirty="0" smtClean="0"/>
                        <a:t>№ 48» г. Владивостока </a:t>
                      </a:r>
                    </a:p>
                    <a:p>
                      <a:pPr algn="ctr"/>
                      <a:r>
                        <a:rPr lang="ru-RU" dirty="0" smtClean="0"/>
                        <a:t>Шабалина</a:t>
                      </a:r>
                      <a:r>
                        <a:rPr lang="ru-RU" baseline="0" dirty="0" smtClean="0"/>
                        <a:t> Светлана Николаевна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85786" y="214290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500570"/>
            <a:ext cx="274319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714356"/>
          <a:ext cx="742955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1571612"/>
            <a:ext cx="2784463" cy="212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6430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Формирование коммуникативной компетенции на разных этапах проектной деятельности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2285992"/>
          <a:ext cx="8643999" cy="38226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4708"/>
                <a:gridCol w="3547000"/>
                <a:gridCol w="2862291"/>
              </a:tblGrid>
              <a:tr h="11523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Этапы работы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Деятельности учащихся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Этапы формирования</a:t>
                      </a:r>
                      <a:r>
                        <a:rPr lang="ru-RU" sz="2400" baseline="0" dirty="0" smtClean="0"/>
                        <a:t> компетенции</a:t>
                      </a:r>
                      <a:endParaRPr lang="ru-RU" sz="2400" dirty="0"/>
                    </a:p>
                  </a:txBody>
                  <a:tcPr/>
                </a:tc>
              </a:tr>
              <a:tr h="2633888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2200" dirty="0" smtClean="0"/>
                        <a:t> Запуск проекта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2200" dirty="0" smtClean="0"/>
                    </a:p>
                    <a:p>
                      <a:pPr marL="342900" indent="-342900" algn="l">
                        <a:buNone/>
                      </a:pP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подготовка рабочего места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формирование групп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определение партнеров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lang="ru-RU" sz="22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22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умение определять уровень готовности к поисковой деятельности (самодиагностика)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643446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15438" cy="54292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3141"/>
                <a:gridCol w="3429024"/>
                <a:gridCol w="3143273"/>
              </a:tblGrid>
              <a:tr h="2714644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Планирование</a:t>
                      </a:r>
                      <a:r>
                        <a:rPr lang="ru-RU" sz="2200" b="0" baseline="0" dirty="0" smtClean="0"/>
                        <a:t> работы</a:t>
                      </a:r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b="0" dirty="0" smtClean="0"/>
                        <a:t> обсуждение главной</a:t>
                      </a:r>
                      <a:r>
                        <a:rPr lang="ru-RU" sz="2200" b="0" baseline="0" dirty="0" smtClean="0"/>
                        <a:t> идеи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b="0" baseline="0" dirty="0" smtClean="0"/>
                        <a:t> определение вида проекта, формы презентации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b="0" dirty="0" smtClean="0"/>
                        <a:t> умение</a:t>
                      </a:r>
                      <a:r>
                        <a:rPr lang="ru-RU" sz="2200" b="0" baseline="0" dirty="0" smtClean="0"/>
                        <a:t> распределять роли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b="0" baseline="0" dirty="0" smtClean="0"/>
                        <a:t> приобретение навыков партнерского общения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200" b="0" dirty="0"/>
                    </a:p>
                  </a:txBody>
                  <a:tcPr/>
                </a:tc>
              </a:tr>
              <a:tr h="2714644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Сбор информации </a:t>
                      </a:r>
                    </a:p>
                    <a:p>
                      <a:endParaRPr lang="ru-RU" sz="2200" dirty="0" smtClean="0"/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u="sng" dirty="0" smtClean="0"/>
                        <a:t>Самостоятельная работа: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 сбор недостающей информации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обсуждение собранного материала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подготовка презентации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умение отстаивать</a:t>
                      </a:r>
                      <a:r>
                        <a:rPr lang="ru-RU" sz="2200" baseline="0" dirty="0" smtClean="0"/>
                        <a:t> личное мнение, позицию</a:t>
                      </a:r>
                      <a:endParaRPr lang="ru-RU" sz="22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200" dirty="0" smtClean="0"/>
                        <a:t> умение</a:t>
                      </a:r>
                      <a:r>
                        <a:rPr lang="ru-RU" sz="2200" baseline="0" dirty="0" smtClean="0"/>
                        <a:t> слушать и понимать позиции партнера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786322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14357"/>
          <a:ext cx="8401080" cy="59293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71702"/>
                <a:gridCol w="3286148"/>
                <a:gridCol w="3043230"/>
              </a:tblGrid>
              <a:tr h="1976451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Оформление результатов</a:t>
                      </a:r>
                    </a:p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оформление проекта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отработка</a:t>
                      </a:r>
                      <a:r>
                        <a:rPr lang="ru-RU" sz="2400" b="0" baseline="0" dirty="0" smtClean="0"/>
                        <a:t> приемов защиты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умение задавать вопросы</a:t>
                      </a:r>
                      <a:endParaRPr lang="ru-RU" sz="2400" b="0" dirty="0"/>
                    </a:p>
                  </a:txBody>
                  <a:tcPr/>
                </a:tc>
              </a:tr>
              <a:tr h="1976451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Презентация</a:t>
                      </a:r>
                    </a:p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выступление перед аудиторией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умение презентовать себя и свою работу</a:t>
                      </a:r>
                      <a:endParaRPr lang="ru-RU" sz="2400" b="0" dirty="0"/>
                    </a:p>
                  </a:txBody>
                  <a:tcPr/>
                </a:tc>
              </a:tr>
              <a:tr h="1976451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Рефлексия </a:t>
                      </a:r>
                    </a:p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оценивать результаты своей деятельности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Определение путей достижения успеха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="0" dirty="0" smtClean="0"/>
                        <a:t> умение оценивать и анализировать готовность к сотрудничеству</a:t>
                      </a:r>
                      <a:endParaRPr lang="ru-RU" sz="2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15716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72074"/>
            <a:ext cx="2000264" cy="12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643050"/>
            <a:ext cx="1857388" cy="117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185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Коммуникативная компетенция в системе проектов</vt:lpstr>
      <vt:lpstr>Презентация PowerPoint</vt:lpstr>
      <vt:lpstr>Презентация PowerPoint</vt:lpstr>
      <vt:lpstr>   Формирование коммуникативной компетенции на разных этапах проектной деятельности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а11</dc:creator>
  <cp:lastModifiedBy>Учитель</cp:lastModifiedBy>
  <cp:revision>19</cp:revision>
  <dcterms:created xsi:type="dcterms:W3CDTF">2009-01-08T18:57:40Z</dcterms:created>
  <dcterms:modified xsi:type="dcterms:W3CDTF">2012-12-07T02:08:53Z</dcterms:modified>
</cp:coreProperties>
</file>