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0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FDA9-126C-4EB5-AC1F-CD32CD877DBE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F93B-EAA7-4A25-B447-DD3A036B330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FDA9-126C-4EB5-AC1F-CD32CD877DBE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F93B-EAA7-4A25-B447-DD3A036B3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FDA9-126C-4EB5-AC1F-CD32CD877DBE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F93B-EAA7-4A25-B447-DD3A036B3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FDA9-126C-4EB5-AC1F-CD32CD877DBE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F93B-EAA7-4A25-B447-DD3A036B3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FDA9-126C-4EB5-AC1F-CD32CD877DBE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F93B-EAA7-4A25-B447-DD3A036B330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FDA9-126C-4EB5-AC1F-CD32CD877DBE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F93B-EAA7-4A25-B447-DD3A036B3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FDA9-126C-4EB5-AC1F-CD32CD877DBE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F93B-EAA7-4A25-B447-DD3A036B330A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FDA9-126C-4EB5-AC1F-CD32CD877DBE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F93B-EAA7-4A25-B447-DD3A036B3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FDA9-126C-4EB5-AC1F-CD32CD877DBE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F93B-EAA7-4A25-B447-DD3A036B3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FDA9-126C-4EB5-AC1F-CD32CD877DBE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F93B-EAA7-4A25-B447-DD3A036B330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FDA9-126C-4EB5-AC1F-CD32CD877DBE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F93B-EAA7-4A25-B447-DD3A036B3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AC5FDA9-126C-4EB5-AC1F-CD32CD877DBE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D3AF93B-EAA7-4A25-B447-DD3A036B330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293096"/>
            <a:ext cx="7543800" cy="1524000"/>
          </a:xfrm>
        </p:spPr>
        <p:txBody>
          <a:bodyPr>
            <a:normAutofit fontScale="90000"/>
          </a:bodyPr>
          <a:lstStyle/>
          <a:p>
            <a:r>
              <a:rPr lang="ru-RU" sz="5300" dirty="0" smtClean="0"/>
              <a:t>Смысл высокой трагедии, образы искусства военных лет и образы войны в искусстве второй половины 20 века.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Е.А. Афанасьева. Санитарка эвакогоспиталя 290. 1941. Б., карандаш</a:t>
            </a:r>
            <a:r>
              <a:rPr lang="ru-RU" b="1" dirty="0" smtClean="0"/>
              <a:t>.</a:t>
            </a:r>
            <a:endParaRPr lang="en-US" b="1" dirty="0" smtClean="0"/>
          </a:p>
          <a:p>
            <a:r>
              <a:rPr lang="ru-RU" dirty="0"/>
              <a:t> </a:t>
            </a:r>
            <a:endParaRPr lang="en-US" dirty="0" smtClean="0"/>
          </a:p>
          <a:p>
            <a:r>
              <a:rPr lang="ru-RU" dirty="0"/>
              <a:t>Жанровая трактовка портрета давала художникам возможность показать индивидуальные черты и колоритность типажа. В потоке жизненных впечатлений, выплескиваемых на страницы дневников и блокнотов, проходит множество людей. В выражении их лиц, позах, движениях художники старались уловить живые человеческие черты. Часто в этих зарисовках сквозит добродушная усмешка. </a:t>
            </a:r>
            <a:endParaRPr lang="en-US" dirty="0" smtClean="0"/>
          </a:p>
          <a:p>
            <a:r>
              <a:rPr lang="ru-RU" dirty="0"/>
              <a:t>Особенно свободным и изобретательным становился художник, рисуя своих друзей и коллег. Среди военных рисунков Р.Г. Горелова сохранились относящиеся к 1943 году портреты Б.М. </a:t>
            </a:r>
            <a:r>
              <a:rPr lang="ru-RU" dirty="0" err="1"/>
              <a:t>Неменского</a:t>
            </a:r>
            <a:r>
              <a:rPr lang="ru-RU" dirty="0"/>
              <a:t> и автора прекрасных рисованных портретов военных лет И.А. </a:t>
            </a:r>
            <a:r>
              <a:rPr lang="ru-RU" dirty="0" err="1"/>
              <a:t>Лукомского</a:t>
            </a:r>
            <a:r>
              <a:rPr lang="ru-RU" dirty="0"/>
              <a:t>. Хорошо известна портретная зарисовка из военного альбома Н.А. Соколова «П. Крылов в землянке пишет дневник» (1943).</a:t>
            </a:r>
          </a:p>
        </p:txBody>
      </p:sp>
      <p:pic>
        <p:nvPicPr>
          <p:cNvPr id="13314" name="Picture 2" descr="Е.А. Афанасьева. Санитарка эвакогоспиталя 290. 1941. Б., карандаш. 32х23,8.   Центральный музей Великой Отечественной войны 1941–1945 гг. Моск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179605"/>
            <a:ext cx="3857652" cy="53116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Литература в лице таких писателей, как А.П. Платонов, К.М. Симонов, как поэт А.Т. Твардовский, проникает в глубины человеческой души, заглядывает в ее самые потаенные уголки, открывает неведомые, неожиданно яркие источники света. У художника – свои возможности и средства. Важные импульсы он воспринимает от литературы, черпает из духовного опыта своего народа.</a:t>
            </a:r>
          </a:p>
          <a:p>
            <a:r>
              <a:rPr lang="ru-RU" dirty="0"/>
              <a:t>«Реанимируются» забытые понятия, сравнения, метафоры. «Идет война народная, священная война», – поется в песне. «Они останутся святыми в нашей памяти», – произносит слова над могилой павших бойцов старшина из военного очерка Платонова. «Наши прадеды молятся за в Бога не верящих внуков своих», – возникает в стихотворении Симонова тема терпимости и примирения. Свет Божественной истины сублимируется, замещается в атеистическом сознании понятиями «правдивое», «простое», «человеческое», «гуманистическое»… Однако общественное сознание того времени не было абсолютно атеистическим: детей по-прежнему крестили, водили в церковь причащаться, угощали просвирами, учили молитве «Отче наш»; сохраняли свои обычаи люди других верований. Отблеск этого света, увиденный и запечатленный художниками в лицах и глазах портретируемых, не определить точнее, чем словом одухотворенность.</a:t>
            </a:r>
            <a:endParaRPr lang="ru-RU"/>
          </a:p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russiskusstvo.ru/var/cache/5ab173f51128417045228871733773992-200x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74" y="500043"/>
            <a:ext cx="9104326" cy="61454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Самой ценной частью, естественно, являются произведения военных лет, лучшие из них относятся к портретному жанру. В графике преобладали работы эскизного характера, в живописи – этюды, в скульптуре – этюдные портреты, выполненные в дереве, глине, гипсе. Война не только сделала портрет основным жанром искусства, но и безгранично расширила круг портретируемых лиц: самые различные человеческие характеры оказались включенными в сферу внимания художников. Для них наступила пора азартной, торопливой работы с натуры, потому что боец, военный врач, медсестра могли позировать недолго, и нужно было сразу находить пластически адекватное решение, отвечающее особенностям модели. О том, как создавались портреты с натуры на фронте, вспоминал И.А. Серебряный: «Снайпер, боец получал увольнение на одни сутки. И за пять часов нужно было с него написать портрет, который потом отправлялся на всесоюзную выставку</a:t>
            </a:r>
            <a:r>
              <a:rPr lang="ru-RU" dirty="0" smtClean="0"/>
              <a:t>…»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06" y="214290"/>
            <a:ext cx="4429156" cy="621510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Б.В. Преображенский. «Дуб! Дуб! Я береза!» (Телефонист). 1943. Б., сепия. </a:t>
            </a:r>
            <a:endParaRPr lang="en-US" b="1" dirty="0" smtClean="0"/>
          </a:p>
          <a:p>
            <a:r>
              <a:rPr lang="ru-RU" b="1" dirty="0" smtClean="0"/>
              <a:t>Центральный </a:t>
            </a:r>
            <a:r>
              <a:rPr lang="ru-RU" b="1" dirty="0"/>
              <a:t>музей Великой Отечественной войны 1941–1945 гг. </a:t>
            </a:r>
            <a:r>
              <a:rPr lang="ru-RU" b="1" dirty="0" smtClean="0"/>
              <a:t>Москва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ru-RU" dirty="0" smtClean="0"/>
              <a:t>Портретный </a:t>
            </a:r>
            <a:r>
              <a:rPr lang="ru-RU" dirty="0"/>
              <a:t>образ в значительно большей мере, чем это было раньше, стал отражать непосредственное восприятие художником натуры: восхищенное отношение к портретируемому как защитнику или боевому другу, сочувствие и симпатию к случайному человеку, с которым его свела война.</a:t>
            </a:r>
          </a:p>
        </p:txBody>
      </p:sp>
      <p:pic>
        <p:nvPicPr>
          <p:cNvPr id="1026" name="Picture 2" descr="Б.В. Преображенский. «Дуб! Дуб! Я береза!» (Телефонист). 1943. Б., сепия. 38,5х25,5.   Центральный музей Великой Отечественной войны 1941–1945 гг. Моск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14289"/>
            <a:ext cx="4024332" cy="6160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1643050"/>
            <a:ext cx="4829180" cy="448311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Р.Ф. Житков. Фронтовой сон. («Нарубался!») 1944. Б., карандаш, чернила, </a:t>
            </a:r>
            <a:r>
              <a:rPr lang="ru-RU" b="1" dirty="0" err="1"/>
              <a:t>акв</a:t>
            </a:r>
            <a:r>
              <a:rPr lang="ru-RU" b="1" dirty="0"/>
              <a:t>., уголь</a:t>
            </a:r>
            <a:r>
              <a:rPr lang="ru-RU" b="1" dirty="0" smtClean="0"/>
              <a:t>.</a:t>
            </a:r>
            <a:endParaRPr lang="en-US" b="1" dirty="0" smtClean="0"/>
          </a:p>
          <a:p>
            <a:endParaRPr lang="en-US" dirty="0" smtClean="0"/>
          </a:p>
          <a:p>
            <a:r>
              <a:rPr lang="ru-RU" dirty="0" smtClean="0"/>
              <a:t>Документу </a:t>
            </a:r>
            <a:r>
              <a:rPr lang="ru-RU" dirty="0"/>
              <a:t>как овеществленной памяти принадлежит особая роль в сюжетной конкретизации исторического действия. Иконография фронтового портрета основывалась на концепции жизненной правды, и главным требованием к нему была документальная точность в рассказе о людях, ставших примером для других. Документальная точность служила также идее увековечения. И сегодня карандашный рисунок, акварель или живописный этюд в жанре портрета – ценнейшие источники самой достоверной информации для историка. В произведении искусства документальное и художественное нерасторжимы.</a:t>
            </a:r>
          </a:p>
        </p:txBody>
      </p:sp>
      <p:pic>
        <p:nvPicPr>
          <p:cNvPr id="7170" name="Picture 2" descr="Р.Ф. Житков. Фронтовой сон. («Нарубался!») 1944. Б., карандаш, чернила, акв., уголь. 38,7х28. Центральный музей Великой Отечественной войны 1941–1945 гг. Моск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61902"/>
            <a:ext cx="3500462" cy="4900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2757478" cy="4525963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В.С. </a:t>
            </a:r>
            <a:r>
              <a:rPr lang="ru-RU" b="1" dirty="0" err="1"/>
              <a:t>Слыщенко</a:t>
            </a:r>
            <a:r>
              <a:rPr lang="ru-RU" b="1" dirty="0"/>
              <a:t>. Сашенька. 1941. Б., уголь. </a:t>
            </a:r>
            <a:endParaRPr lang="en-US" b="1" dirty="0" smtClean="0"/>
          </a:p>
          <a:p>
            <a:endParaRPr lang="en-US" dirty="0" smtClean="0"/>
          </a:p>
          <a:p>
            <a:r>
              <a:rPr lang="ru-RU" dirty="0" smtClean="0"/>
              <a:t>Рисуя </a:t>
            </a:r>
            <a:r>
              <a:rPr lang="ru-RU" dirty="0"/>
              <a:t>с натуры, автор выделял то, что ему казалось самым важным, что лично его глубоко затронуло, взволновало. Одновременно, за редким исключением, он следовал основным правилам иконографической схемы: давал </a:t>
            </a:r>
            <a:r>
              <a:rPr lang="ru-RU" dirty="0" err="1"/>
              <a:t>погрудное</a:t>
            </a:r>
            <a:r>
              <a:rPr lang="ru-RU" dirty="0"/>
              <a:t> изображение портретируемого, наряду с тщательной проработкой головы и черт лица четко прорисовывал награды, детали одежды, головного убора, по которым можно было легко определить род войск, воинское звание и даже время исполнения зарисовки или этюда.</a:t>
            </a:r>
          </a:p>
        </p:txBody>
      </p:sp>
      <p:pic>
        <p:nvPicPr>
          <p:cNvPr id="8194" name="Picture 2" descr="В.С. Слыщенко. Сашенька. 1941. Б., уголь. 22,5х16,5.  Центральный музей Великой Отечественной войны 1941–1945 гг. Моск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4048" y="692696"/>
            <a:ext cx="3952894" cy="52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3543296" cy="635798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В.К. Дмитриевский. Живописный этюд. Голова солдата. Не ранее 1944 г</a:t>
            </a:r>
            <a:r>
              <a:rPr lang="ru-RU" b="1" dirty="0" smtClean="0"/>
              <a:t>.</a:t>
            </a:r>
            <a:endParaRPr lang="en-US" b="1" dirty="0" smtClean="0"/>
          </a:p>
          <a:p>
            <a:endParaRPr lang="en-US" dirty="0" smtClean="0"/>
          </a:p>
          <a:p>
            <a:r>
              <a:rPr lang="ru-RU" dirty="0"/>
              <a:t> Стремясь оставить в памяти людей образы тех, кому они и их потомки обязаны жизнью, художники сплавляли воедино непосредственные зрительные впечатления, семантические и содержательные элементы, преображая силой творческой энергии достоверное в подлинное. Для некоторых живописцев, избравших впоследствии профессию баталиста, портреты военных лет так и остались самыми лучшими </a:t>
            </a:r>
            <a:r>
              <a:rPr lang="ru-RU" dirty="0" smtClean="0"/>
              <a:t>работами</a:t>
            </a:r>
            <a:r>
              <a:rPr lang="ru-RU" dirty="0"/>
              <a:t>. </a:t>
            </a:r>
            <a:endParaRPr lang="en-US" dirty="0" smtClean="0"/>
          </a:p>
          <a:p>
            <a:r>
              <a:rPr lang="ru-RU" dirty="0"/>
              <a:t>Таковы хранящиеся в фондах музея три портретных этюда художника В.К. Дмитриевского – «Голова солдата» (не ранее 1944), «Кавалер ордена Славы» (не ранее 1944), «Ординарец» (1945). </a:t>
            </a:r>
          </a:p>
        </p:txBody>
      </p:sp>
      <p:pic>
        <p:nvPicPr>
          <p:cNvPr id="9218" name="Picture 2" descr="В.К. Дмитриевский. Живописный этюд. Голова солдата. Не ранее 1944 г. Х., м. 30,2х25,5. Центральный музей Великой Отечественной войны 1941–1945 гг. Москва. Публикуется впервы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57061" y="1214422"/>
            <a:ext cx="3796329" cy="48768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543296" cy="4525963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Н.А. Соколов. П. Крылов в землянке пишет дневник. По дороге к фронту г. Прилуки. 1943. </a:t>
            </a:r>
            <a:endParaRPr lang="en-US" b="1" dirty="0" smtClean="0"/>
          </a:p>
          <a:p>
            <a:endParaRPr lang="en-US" b="1" dirty="0" smtClean="0"/>
          </a:p>
          <a:p>
            <a:r>
              <a:rPr lang="ru-RU" dirty="0"/>
              <a:t>Среди </a:t>
            </a:r>
            <a:r>
              <a:rPr lang="ru-RU" dirty="0" err="1"/>
              <a:t>натурно-документальных</a:t>
            </a:r>
            <a:r>
              <a:rPr lang="ru-RU" dirty="0"/>
              <a:t> портретов выделяются «Майор Никитин» (1943) Л.Л. </a:t>
            </a:r>
            <a:r>
              <a:rPr lang="ru-RU" dirty="0" err="1"/>
              <a:t>Резницкого</a:t>
            </a:r>
            <a:r>
              <a:rPr lang="ru-RU" dirty="0"/>
              <a:t>, «Портрет капитана П.Н. Цыганова» (1944) Р.Г. Горелова, «Командир взвода связи» (1945) и «Портрет сержанта» (1945) А.И. Бородина. Изображая солдат, младших офицеров, художники подчеркивают индивидуальность черт, благодаря которым в экстремальных обстоятельствах простой человек смог выполнить свое нелегкое историческое предназначение.</a:t>
            </a:r>
          </a:p>
        </p:txBody>
      </p:sp>
      <p:pic>
        <p:nvPicPr>
          <p:cNvPr id="10242" name="Picture 2" descr="Н.А. Соколов. П. Крылов в землянке пишет дневник. По дороге к фронту г. Прилуки. 1943. Б., карандаш. 17,2х24. Центральный музей Великой Отечественной войны 1941–1945 гг. Моск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785926"/>
            <a:ext cx="4167208" cy="28849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Е.С. Зернова. Живописный этюд. Портрет </a:t>
            </a:r>
            <a:r>
              <a:rPr lang="ru-RU" b="1" dirty="0" smtClean="0"/>
              <a:t>врача </a:t>
            </a:r>
            <a:r>
              <a:rPr lang="ru-RU" b="1" dirty="0" err="1"/>
              <a:t>Хорошевой</a:t>
            </a:r>
            <a:r>
              <a:rPr lang="ru-RU" b="1" dirty="0"/>
              <a:t>. 1944</a:t>
            </a:r>
            <a:r>
              <a:rPr lang="ru-RU" b="1" dirty="0" smtClean="0"/>
              <a:t>.</a:t>
            </a:r>
            <a:endParaRPr lang="en-US" b="1" dirty="0" smtClean="0"/>
          </a:p>
          <a:p>
            <a:endParaRPr lang="en-US" dirty="0" smtClean="0"/>
          </a:p>
          <a:p>
            <a:r>
              <a:rPr lang="ru-RU" dirty="0"/>
              <a:t> Особенно интересны живописные этюды московской художницы Е.С. Зерновой, известной своими работами в области монументального искусства, плаката и книжной иллюстрации. Одна часть ее портретных этюдов относится к 1942, другая – к 1944 году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 По мере выявления новых, ранее неизвестных работ в портрете военных лет явственно проступают черты наивного искусства, о чем свидетельствуют произведения О.К. </a:t>
            </a:r>
            <a:r>
              <a:rPr lang="ru-RU" dirty="0" err="1"/>
              <a:t>Гурулева</a:t>
            </a:r>
            <a:r>
              <a:rPr lang="ru-RU" dirty="0"/>
              <a:t>, Е.Б. </a:t>
            </a:r>
            <a:r>
              <a:rPr lang="ru-RU" dirty="0" err="1"/>
              <a:t>Окса</a:t>
            </a:r>
            <a:r>
              <a:rPr lang="ru-RU" dirty="0"/>
              <a:t>. Художник, прошедший рядом с солдатом длинные и тяжелые дороги войны, а часто и сам являвшийся солдатом, понимал, что война – это тяжелый каждодневный труд, это особые условия жизни тысяч и тысяч людей, многое меняющие в них – поведение, привычки, даже выражение глаз и походку. Вместе с тем в военном образе жизни, как бы ни был он своеобразен, человек может ярче проявиться в своих основных качествах. </a:t>
            </a:r>
          </a:p>
        </p:txBody>
      </p:sp>
      <p:pic>
        <p:nvPicPr>
          <p:cNvPr id="11266" name="Picture 2" descr="Е.С. Зернова. Живописный этюд. Портрет врача Хорошевой. 1944. Карт., м. 32х22. Центральный музей Великой Отечественной войны 1941–1945 гг. Москва. Публикуется впервы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500042"/>
            <a:ext cx="3810018" cy="56857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132" y="1600200"/>
            <a:ext cx="3114668" cy="4525963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Е.Б. </a:t>
            </a:r>
            <a:r>
              <a:rPr lang="ru-RU" b="1" dirty="0" err="1"/>
              <a:t>Окс</a:t>
            </a:r>
            <a:r>
              <a:rPr lang="ru-RU" b="1" dirty="0"/>
              <a:t>. На марше. 1942. Б., тушь, перо</a:t>
            </a:r>
            <a:r>
              <a:rPr lang="ru-RU" b="1" dirty="0" smtClean="0"/>
              <a:t>.</a:t>
            </a:r>
            <a:endParaRPr lang="en-US" b="1" dirty="0" smtClean="0"/>
          </a:p>
          <a:p>
            <a:endParaRPr lang="en-US" b="1" dirty="0" smtClean="0"/>
          </a:p>
          <a:p>
            <a:r>
              <a:rPr lang="ru-RU" dirty="0"/>
              <a:t> В искусстве военных лет главенствует графика. Портретные зарисовки имеют множество жанровых оттенков. Представительный, репрезентативный (если можно так сказать о работах военного времени) портрет, вне зависимости от степени завершенности, обладал своими отличительными чертами. Чаще всего, как и в живописном этюде, это было поясное или </a:t>
            </a:r>
            <a:r>
              <a:rPr lang="ru-RU" dirty="0" err="1"/>
              <a:t>погрудное</a:t>
            </a:r>
            <a:r>
              <a:rPr lang="ru-RU" dirty="0"/>
              <a:t> изображение с тщательно выписанными головой и чертами лица, обобщенно, бегло намеченными линиями фигуры, но при этом обязательно четко прорисованными знаками различия и наградами портретируемого. </a:t>
            </a:r>
          </a:p>
        </p:txBody>
      </p:sp>
      <p:pic>
        <p:nvPicPr>
          <p:cNvPr id="12290" name="Picture 2" descr="Е.Б. Окс. На марше. 1942. Б., тушь, перо. 20,5х27,5. Центральный музей Великой Отечественной войны 1941–1945 гг. Москва. Публикуется впервы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85794"/>
            <a:ext cx="5249140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14</TotalTime>
  <Words>641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NewsPrint</vt:lpstr>
      <vt:lpstr>Смысл высокой трагедии, образы искусства военных лет и образы войны в искусстве второй половины 20 века.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Смысл высокой трагедии, образы искусства военных лет и образы войны в искусстве второй половины 20 века. </dc:title>
  <dc:creator>*</dc:creator>
  <cp:lastModifiedBy>Александр</cp:lastModifiedBy>
  <cp:revision>3</cp:revision>
  <dcterms:created xsi:type="dcterms:W3CDTF">2013-02-24T07:55:58Z</dcterms:created>
  <dcterms:modified xsi:type="dcterms:W3CDTF">2013-07-14T14:28:51Z</dcterms:modified>
</cp:coreProperties>
</file>