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3606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7FA3-E598-4F1F-8A99-835351C4E114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F706-1564-4ABE-B84C-B30AF8E36A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66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0F706-1564-4ABE-B84C-B30AF8E36A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19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ksana\Desktop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23114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8684" y="508720"/>
            <a:ext cx="9215180" cy="177281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00CC"/>
                </a:solidFill>
                <a:latin typeface="Comic Sans MS" pitchFamily="66" charset="0"/>
              </a:rPr>
              <a:t>Славянская письменность</a:t>
            </a:r>
            <a:endParaRPr lang="ru-RU" sz="5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3580" y="5438606"/>
            <a:ext cx="4301093" cy="1296144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Работу выполнила: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Рыжова Валентина, ученица 8 А класса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МБОУ СОШ №27 г. Балаково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Саратовской области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Руководитель: Макухина Т.В.,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Comic Sans MS" pitchFamily="66" charset="0"/>
              </a:rPr>
              <a:t>учитель русского языка и литературы</a:t>
            </a:r>
            <a:endParaRPr lang="ru-RU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1150 лет славянской письменности\1306187881_slav-pismenn-04-f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71238"/>
            <a:ext cx="1345173" cy="103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E:\1150 лет славянской письменности\gl_04022013_bratja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928934"/>
            <a:ext cx="3349708" cy="235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00190" y="285442"/>
            <a:ext cx="904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omic Sans MS" pitchFamily="66" charset="0"/>
              </a:rPr>
              <a:t>Муниципальный конкурс презентаций, </a:t>
            </a:r>
          </a:p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omic Sans MS" pitchFamily="66" charset="0"/>
              </a:rPr>
              <a:t>посвящённый 1150-летию славянской письменности</a:t>
            </a:r>
            <a:endParaRPr lang="ru-RU" sz="1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863" y="4797152"/>
            <a:ext cx="8841160" cy="18815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Древнейшая книга на Руси, написанная кириллицей,  Остромирово Евангелие — 1057. Это Евангелие хранится в Санкт-Петербурге, в библиотеке Российской Академии наук.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844824"/>
            <a:ext cx="535782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6641" y="5336827"/>
            <a:ext cx="9159528" cy="15211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Азбучная молитва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—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одно из самых ранних или даже первое из славянских стихотворений.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558331" cy="37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412776"/>
            <a:ext cx="3649231" cy="414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0008" y="-228600"/>
            <a:ext cx="9254008" cy="29375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Кириллица просуществовала практически без изменения до времен Петра Великого, при котором были внесены изменения в начертания некоторых букв, а 11 букв были исключены из алфавита. </a:t>
            </a:r>
          </a:p>
          <a:p>
            <a:pPr algn="just"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Новый алфавит стал беднее по содержанию, но проще и более приспособлен к печатанию различных гражданских деловых бумаг. Он так и получил название “ гражданский ”. </a:t>
            </a:r>
          </a:p>
          <a:p>
            <a:pPr algn="just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7237144" cy="369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3" y="5180175"/>
            <a:ext cx="8959725" cy="14891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1918 году была проведена новая реформа алфавита, и кириллица потеряла еще четыре буквы: ять, и(I), ижицу, фиту.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395536" y="1780745"/>
            <a:ext cx="5957455" cy="328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14" y="5589240"/>
            <a:ext cx="8856984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Церковь причислила Кирилла и </a:t>
            </a:r>
            <a:r>
              <a:rPr lang="ru-RU" sz="2400" b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Мефодия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 к лику святых, а 18 мая 1863 года Святейший Синод принял указ - провозгласить 24 мая по новому стилю Церковным праздником </a:t>
            </a:r>
            <a:r>
              <a:rPr lang="ru-RU" sz="2400" b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Салунских</a:t>
            </a:r>
            <a:r>
              <a:rPr lang="ru-RU" sz="2400" b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 братьев.</a:t>
            </a:r>
            <a:endParaRPr lang="ru-RU" sz="2400" b="0" dirty="0">
              <a:solidFill>
                <a:schemeClr val="accent6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13314" name="Picture 2" descr="C:\Users\Acer\Desktop\1150 лет славянской письменности\152ce0cb8f41322f761aa4d32078f5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2060848"/>
            <a:ext cx="6049347" cy="296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63" y="5301208"/>
            <a:ext cx="9139237" cy="19888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Ежегодно 24 мая во всех славянских странах торжественно прославляют святых Кирилла и </a:t>
            </a:r>
            <a:r>
              <a:rPr lang="ru-RU" sz="3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Мефодия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- создателей славянской письменности. </a:t>
            </a:r>
            <a:b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3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 descr="C:\Users\Acer\Desktop\1150 лет славянской письменности\24_maja-den_slavjanskoj_pismennosti_i_kultury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051720" y="1783105"/>
            <a:ext cx="3612642" cy="329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cer\Desktop\1150 лет славянской письменности\dayofcyrillic-550x4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14927" y="2060848"/>
            <a:ext cx="6112557" cy="457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260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28085"/>
            <a:ext cx="8229600" cy="88235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Информационные источники: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789040"/>
            <a:ext cx="830160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1)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http://nsportal.ru/ap/drugoe/library/prezentaciya-sozdateli-slavyanskoy-pismennosti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2)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http://ufabanket.ru/prazdniki/den-slavyanskoy-pismennosti-i-kulturi/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3)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http://newciv.relarn.ru/work/2-09/bukvi/book.htm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4)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http://chern-shkola4.ucoz.ru/load/grebenkina_s_i/84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5)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http://wsyachina.narod.ru/history/slavonian_written_language.html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3452" y="1889572"/>
            <a:ext cx="5429747" cy="49684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CC3300"/>
                </a:solidFill>
              </a:rPr>
              <a:t>     </a:t>
            </a:r>
            <a:r>
              <a:rPr lang="ru-RU" sz="2400" dirty="0" smtClean="0">
                <a:solidFill>
                  <a:srgbClr val="CC3300"/>
                </a:solidFill>
                <a:latin typeface="Comic Sans MS" pitchFamily="66" charset="0"/>
              </a:rPr>
              <a:t>Значение письма в истории развития цивилизации трудно переоценить. В языке, как в зеркале, отражен весь мир, вся наша жизнь. И читая написанные или напечатанные тексты, мы как бы садимся в машину времени и можем перенестись и в недавние времена, и в далекое прошлое. Возможности письма не ограничены ни временем, ни расстоянием. Но искусством письма люди владели не всегда. Это искусство развивалось долго, на протяжении многих тысячелетий.</a:t>
            </a:r>
          </a:p>
          <a:p>
            <a:endParaRPr lang="ru-RU" dirty="0"/>
          </a:p>
        </p:txBody>
      </p:sp>
      <p:pic>
        <p:nvPicPr>
          <p:cNvPr id="1026" name="Picture 2" descr="C:\Users\Acer\Desktop\1150 лет славянской письменности\134677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78923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361040" cy="8640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Знаете ли вы, как возникла русская письменность?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	Как и откуда появилась наша азбука, и почему ее называют кириллицей?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28800"/>
            <a:ext cx="5724128" cy="50405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IX веке в Византии, в городе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Солунь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, жили два брата — Константин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Мефодий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Были они люди мудрые и очень образованные и хорошо знали славянский язык. Этих братьев греческий царь Михаил послал к славянам в ответ на просьбу славянского князя Ростислава. И вот братья Константин 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Мефодий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приехали к славянам, чтобы создать славянскую азбуку, которая впоследствии стала называться кириллицей.</a:t>
            </a:r>
          </a:p>
          <a:p>
            <a:pPr algn="just"/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C:\Users\Acer\Desktop\1150 лет славянской письменности\cyrme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491881" cy="483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8383661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Как же они создали азбуку?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791" y="4895504"/>
            <a:ext cx="3672408" cy="17281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Кирилл и Мефодий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взяли греческий алфавит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и приспособили его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для звуков славянского языка.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Acer\Desktop\1150 лет славянской письменности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788024" cy="452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cer\Desktop\1150 лет славянской письменности\poeticheskij-fontan-igra-brodilka-i-masterskaya-id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90" y="2205657"/>
            <a:ext cx="34563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ksana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-99392"/>
            <a:ext cx="9197280" cy="67413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От нашего главного свидетеля первоначальной истории Руси — “Повести временных лет” — мы узнаем, что однажды славянские князья Ростислав, Святополк и </a:t>
            </a:r>
            <a:r>
              <a:rPr lang="ru-RU" sz="2600" b="1" dirty="0" err="1" smtClean="0">
                <a:solidFill>
                  <a:srgbClr val="C00000"/>
                </a:solidFill>
                <a:latin typeface="Comic Sans MS" pitchFamily="66" charset="0"/>
              </a:rPr>
              <a:t>Коцел</a:t>
            </a:r>
            <a:r>
              <a:rPr lang="ru-RU" sz="2600" b="1" dirty="0" smtClean="0">
                <a:solidFill>
                  <a:srgbClr val="C00000"/>
                </a:solidFill>
                <a:latin typeface="Comic Sans MS" pitchFamily="66" charset="0"/>
              </a:rPr>
              <a:t> отправили к византийскому царю Михаилу послов с такими словами:</a:t>
            </a:r>
          </a:p>
          <a:p>
            <a:pPr algn="just">
              <a:buNone/>
            </a:pPr>
            <a:endParaRPr lang="ru-RU" sz="31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	    “Земля наша крещена, но нет у нас учителя, который бы наставил и поучил нас, и объяснил святые книги. Ведь не знаем мы ни греческого языка, ни латинского; одни учат нас так, а другие иначе, от этого не знаем мы ни начертания букв, ни их значения. И пошлите нам учителей, которые бы могли нам рассказать о книжных словах и о смысле их”.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	     Тогда вызвал к себе царь Михаил двух ученых братьев — Константина и </a:t>
            </a:r>
            <a:r>
              <a:rPr lang="ru-RU" sz="3100" dirty="0" err="1" smtClean="0">
                <a:solidFill>
                  <a:srgbClr val="C00000"/>
                </a:solidFill>
                <a:latin typeface="Comic Sans MS" pitchFamily="66" charset="0"/>
              </a:rPr>
              <a:t>Мефодия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100" dirty="0" err="1" smtClean="0">
                <a:solidFill>
                  <a:srgbClr val="C00000"/>
                </a:solidFill>
                <a:latin typeface="Comic Sans MS" pitchFamily="66" charset="0"/>
              </a:rPr>
              <a:t>и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 “уговорил их царь, и послал их в славянскую землю к Ростиславу, Святополку и </a:t>
            </a:r>
            <a:r>
              <a:rPr lang="ru-RU" sz="3100" dirty="0" err="1" smtClean="0">
                <a:solidFill>
                  <a:srgbClr val="C00000"/>
                </a:solidFill>
                <a:latin typeface="Comic Sans MS" pitchFamily="66" charset="0"/>
              </a:rPr>
              <a:t>Коцелу</a:t>
            </a: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. Когда же братья эти пришли, начали они составлять славянскую азбуку и перевели Апостол и Евангелие”.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	Совершилось это в 863 году. Отсюда и ведет свое начало славянская письменность.  </a:t>
            </a:r>
          </a:p>
          <a:p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Oksana\Desktop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-173035"/>
            <a:ext cx="9361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Среди древнейших памятников славянской письменности особое и почетное место занимают жизнеописания создателей славянской грамоты 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4" y="1628845"/>
            <a:ext cx="8820472" cy="5084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68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" y="3284984"/>
            <a:ext cx="91328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Первые книги на кириллице написаны уставом 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25752"/>
            <a:ext cx="8927690" cy="223224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Устав — это такое письмо, когда буквы пишутся прямо на одинаковом расстоянии друг от друга, без наклона – они как бы "уставлены".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Буквы строго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геометричны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, вертикальные линии  , как правило, толще горизонтальных,  промежутка между словами нет. 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266"/>
            <a:ext cx="8856984" cy="2952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 середины XIV столетия получил распространение полуустав, который был менее красив, чем устав, зато позволял писать быстрее. Появился наклон в буквах, перестало выдерживаться соотношение толстых и тонких линий; текст уже делился на слова.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820891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20638"/>
            <a:ext cx="9132887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7" y="1772816"/>
            <a:ext cx="8958138" cy="1656977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В XV веке полуустав уступает место скорописи. Рукописи написанные "скорым обычаем", отличает связное написание соседних букв, размашистость письма. В скорописи каждая буква имела множество вариантов написания. С развитием скорости появляются признаки индивидуального почерка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926" y="3429793"/>
            <a:ext cx="806855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206</TotalTime>
  <Words>289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Thermal</vt:lpstr>
      <vt:lpstr>Славянская письменность</vt:lpstr>
      <vt:lpstr>Слайд 2</vt:lpstr>
      <vt:lpstr>Знаете ли вы, как возникла русская письменность?  Как и откуда появилась наша азбука, и почему ее называют кириллицей?</vt:lpstr>
      <vt:lpstr> Как же они создали азбуку?  </vt:lpstr>
      <vt:lpstr>Слайд 5</vt:lpstr>
      <vt:lpstr>Слайд 6</vt:lpstr>
      <vt:lpstr>Первые книги на кириллице написаны уставом </vt:lpstr>
      <vt:lpstr>Слайд 8</vt:lpstr>
      <vt:lpstr>В XV веке полуустав уступает место скорописи. Рукописи написанные "скорым обычаем", отличает связное написание соседних букв, размашистость письма. В скорописи каждая буква имела множество вариантов написания. С развитием скорости появляются признаки индивидуального почерка.  </vt:lpstr>
      <vt:lpstr>Слайд 10</vt:lpstr>
      <vt:lpstr>Слайд 11</vt:lpstr>
      <vt:lpstr>Слайд 12</vt:lpstr>
      <vt:lpstr>Слайд 13</vt:lpstr>
      <vt:lpstr>  Церковь причислила Кирилла и Мефодия к лику святых, а 18 мая 1863 года Святейший Синод принял указ - провозгласить 24 мая по новому стилю Церковным праздником Салунских братьев.</vt:lpstr>
      <vt:lpstr>Слайд 15</vt:lpstr>
      <vt:lpstr>Слайд 16</vt:lpstr>
      <vt:lpstr>Информационные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Sea</cp:lastModifiedBy>
  <cp:revision>58</cp:revision>
  <dcterms:created xsi:type="dcterms:W3CDTF">2013-05-16T13:20:51Z</dcterms:created>
  <dcterms:modified xsi:type="dcterms:W3CDTF">2013-05-24T16:57:04Z</dcterms:modified>
</cp:coreProperties>
</file>