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3" r:id="rId9"/>
    <p:sldId id="274" r:id="rId10"/>
    <p:sldId id="275" r:id="rId11"/>
    <p:sldId id="277" r:id="rId12"/>
    <p:sldId id="276" r:id="rId13"/>
    <p:sldId id="278" r:id="rId14"/>
    <p:sldId id="264" r:id="rId15"/>
    <p:sldId id="263" r:id="rId16"/>
    <p:sldId id="265" r:id="rId17"/>
    <p:sldId id="266" r:id="rId18"/>
    <p:sldId id="267" r:id="rId19"/>
    <p:sldId id="268" r:id="rId20"/>
    <p:sldId id="28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6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81B129-48DE-4F5E-8BF8-61D0B17D6FE1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A8C4C4-AB6B-42C3-8BA1-E488EC9AF1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30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8C4C4-AB6B-42C3-8BA1-E488EC9AF19E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0" y="0"/>
            <a:ext cx="9093200" cy="6856413"/>
            <a:chOff x="0" y="0"/>
            <a:chExt cx="5728" cy="4319"/>
          </a:xfrm>
        </p:grpSpPr>
        <p:grpSp>
          <p:nvGrpSpPr>
            <p:cNvPr id="3" name="Group 21"/>
            <p:cNvGrpSpPr>
              <a:grpSpLocks/>
            </p:cNvGrpSpPr>
            <p:nvPr userDrawn="1"/>
          </p:nvGrpSpPr>
          <p:grpSpPr bwMode="auto">
            <a:xfrm>
              <a:off x="962" y="1947"/>
              <a:ext cx="4766" cy="119"/>
              <a:chOff x="993" y="1028"/>
              <a:chExt cx="4766" cy="119"/>
            </a:xfrm>
          </p:grpSpPr>
          <p:sp>
            <p:nvSpPr>
              <p:cNvPr id="13" name="Rectangle 10"/>
              <p:cNvSpPr>
                <a:spLocks noChangeArrowheads="1"/>
              </p:cNvSpPr>
              <p:nvPr userDrawn="1"/>
            </p:nvSpPr>
            <p:spPr bwMode="ltGray">
              <a:xfrm>
                <a:off x="996" y="1035"/>
                <a:ext cx="4763" cy="106"/>
              </a:xfrm>
              <a:prstGeom prst="rect">
                <a:avLst/>
              </a:prstGeom>
              <a:gradFill rotWithShape="0">
                <a:gsLst>
                  <a:gs pos="0">
                    <a:srgbClr val="825600"/>
                  </a:gs>
                  <a:gs pos="13000">
                    <a:srgbClr val="FFA800"/>
                  </a:gs>
                  <a:gs pos="28000">
                    <a:srgbClr val="825600"/>
                  </a:gs>
                  <a:gs pos="42999">
                    <a:srgbClr val="FFA800"/>
                  </a:gs>
                  <a:gs pos="58000">
                    <a:srgbClr val="825600"/>
                  </a:gs>
                  <a:gs pos="72000">
                    <a:srgbClr val="FFA800"/>
                  </a:gs>
                  <a:gs pos="87000">
                    <a:srgbClr val="825600"/>
                  </a:gs>
                  <a:gs pos="100000">
                    <a:srgbClr val="FFA8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4" name="Line 11"/>
              <p:cNvSpPr>
                <a:spLocks noChangeShapeType="1"/>
              </p:cNvSpPr>
              <p:nvPr userDrawn="1"/>
            </p:nvSpPr>
            <p:spPr bwMode="ltGray">
              <a:xfrm>
                <a:off x="999" y="1145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5" name="Line 12"/>
              <p:cNvSpPr>
                <a:spLocks noChangeShapeType="1"/>
              </p:cNvSpPr>
              <p:nvPr userDrawn="1"/>
            </p:nvSpPr>
            <p:spPr bwMode="ltGray">
              <a:xfrm>
                <a:off x="999" y="1121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6" name="Line 13"/>
              <p:cNvSpPr>
                <a:spLocks noChangeShapeType="1"/>
              </p:cNvSpPr>
              <p:nvPr userDrawn="1"/>
            </p:nvSpPr>
            <p:spPr bwMode="ltGray">
              <a:xfrm>
                <a:off x="999" y="1091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7" name="Line 14"/>
              <p:cNvSpPr>
                <a:spLocks noChangeShapeType="1"/>
              </p:cNvSpPr>
              <p:nvPr userDrawn="1"/>
            </p:nvSpPr>
            <p:spPr bwMode="ltGray">
              <a:xfrm>
                <a:off x="999" y="1057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8" name="Freeform 15"/>
              <p:cNvSpPr>
                <a:spLocks/>
              </p:cNvSpPr>
              <p:nvPr userDrawn="1"/>
            </p:nvSpPr>
            <p:spPr bwMode="ltGray">
              <a:xfrm>
                <a:off x="993" y="1028"/>
                <a:ext cx="4765" cy="119"/>
              </a:xfrm>
              <a:custGeom>
                <a:avLst/>
                <a:gdLst>
                  <a:gd name="T0" fmla="*/ 0 w 4765"/>
                  <a:gd name="T1" fmla="*/ 118 h 119"/>
                  <a:gd name="T2" fmla="*/ 0 w 4765"/>
                  <a:gd name="T3" fmla="*/ 0 h 119"/>
                  <a:gd name="T4" fmla="*/ 4764 w 4765"/>
                  <a:gd name="T5" fmla="*/ 0 h 1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765" h="119">
                    <a:moveTo>
                      <a:pt x="0" y="118"/>
                    </a:moveTo>
                    <a:lnTo>
                      <a:pt x="0" y="0"/>
                    </a:lnTo>
                    <a:lnTo>
                      <a:pt x="4764" y="0"/>
                    </a:lnTo>
                  </a:path>
                </a:pathLst>
              </a:custGeom>
              <a:noFill/>
              <a:ln w="12700" cap="rnd" cmpd="sng">
                <a:solidFill>
                  <a:srgbClr val="FFCC6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algn="ctr">
                  <a:defRPr/>
                </a:pPr>
                <a:endParaRPr lang="ru-RU"/>
              </a:p>
            </p:txBody>
          </p:sp>
        </p:grpSp>
        <p:grpSp>
          <p:nvGrpSpPr>
            <p:cNvPr id="4" name="Group 23"/>
            <p:cNvGrpSpPr>
              <a:grpSpLocks/>
            </p:cNvGrpSpPr>
            <p:nvPr userDrawn="1"/>
          </p:nvGrpSpPr>
          <p:grpSpPr bwMode="auto">
            <a:xfrm>
              <a:off x="0" y="0"/>
              <a:ext cx="928" cy="4319"/>
              <a:chOff x="0" y="0"/>
              <a:chExt cx="928" cy="4319"/>
            </a:xfrm>
          </p:grpSpPr>
          <p:sp>
            <p:nvSpPr>
              <p:cNvPr id="7" name="Rectangle 4"/>
              <p:cNvSpPr>
                <a:spLocks noChangeArrowheads="1"/>
              </p:cNvSpPr>
              <p:nvPr/>
            </p:nvSpPr>
            <p:spPr bwMode="ltGray">
              <a:xfrm>
                <a:off x="0" y="0"/>
                <a:ext cx="923" cy="431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ru-RU"/>
              </a:p>
            </p:txBody>
          </p:sp>
          <p:grpSp>
            <p:nvGrpSpPr>
              <p:cNvPr id="5" name="Group 22"/>
              <p:cNvGrpSpPr>
                <a:grpSpLocks/>
              </p:cNvGrpSpPr>
              <p:nvPr userDrawn="1"/>
            </p:nvGrpSpPr>
            <p:grpSpPr bwMode="auto">
              <a:xfrm>
                <a:off x="0" y="41"/>
                <a:ext cx="928" cy="4035"/>
                <a:chOff x="0" y="41"/>
                <a:chExt cx="928" cy="4035"/>
              </a:xfrm>
            </p:grpSpPr>
            <p:pic>
              <p:nvPicPr>
                <p:cNvPr id="9" name="Picture 5"/>
                <p:cNvPicPr>
                  <a:picLocks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ltGray">
                <a:xfrm>
                  <a:off x="0" y="1014"/>
                  <a:ext cx="920" cy="9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0" name="Freeform 6"/>
                <p:cNvSpPr>
                  <a:spLocks/>
                </p:cNvSpPr>
                <p:nvPr/>
              </p:nvSpPr>
              <p:spPr bwMode="ltGray">
                <a:xfrm>
                  <a:off x="38" y="41"/>
                  <a:ext cx="890" cy="916"/>
                </a:xfrm>
                <a:custGeom>
                  <a:avLst/>
                  <a:gdLst>
                    <a:gd name="T0" fmla="*/ 307 w 890"/>
                    <a:gd name="T1" fmla="*/ 292 h 916"/>
                    <a:gd name="T2" fmla="*/ 307 w 890"/>
                    <a:gd name="T3" fmla="*/ 234 h 916"/>
                    <a:gd name="T4" fmla="*/ 261 w 890"/>
                    <a:gd name="T5" fmla="*/ 159 h 916"/>
                    <a:gd name="T6" fmla="*/ 247 w 890"/>
                    <a:gd name="T7" fmla="*/ 91 h 916"/>
                    <a:gd name="T8" fmla="*/ 225 w 890"/>
                    <a:gd name="T9" fmla="*/ 24 h 916"/>
                    <a:gd name="T10" fmla="*/ 259 w 890"/>
                    <a:gd name="T11" fmla="*/ 21 h 916"/>
                    <a:gd name="T12" fmla="*/ 298 w 890"/>
                    <a:gd name="T13" fmla="*/ 82 h 916"/>
                    <a:gd name="T14" fmla="*/ 322 w 890"/>
                    <a:gd name="T15" fmla="*/ 118 h 916"/>
                    <a:gd name="T16" fmla="*/ 358 w 890"/>
                    <a:gd name="T17" fmla="*/ 180 h 916"/>
                    <a:gd name="T18" fmla="*/ 406 w 890"/>
                    <a:gd name="T19" fmla="*/ 240 h 916"/>
                    <a:gd name="T20" fmla="*/ 505 w 890"/>
                    <a:gd name="T21" fmla="*/ 184 h 916"/>
                    <a:gd name="T22" fmla="*/ 514 w 890"/>
                    <a:gd name="T23" fmla="*/ 118 h 916"/>
                    <a:gd name="T24" fmla="*/ 552 w 890"/>
                    <a:gd name="T25" fmla="*/ 69 h 916"/>
                    <a:gd name="T26" fmla="*/ 589 w 890"/>
                    <a:gd name="T27" fmla="*/ 13 h 916"/>
                    <a:gd name="T28" fmla="*/ 615 w 890"/>
                    <a:gd name="T29" fmla="*/ 16 h 916"/>
                    <a:gd name="T30" fmla="*/ 600 w 890"/>
                    <a:gd name="T31" fmla="*/ 49 h 916"/>
                    <a:gd name="T32" fmla="*/ 592 w 890"/>
                    <a:gd name="T33" fmla="*/ 124 h 916"/>
                    <a:gd name="T34" fmla="*/ 574 w 890"/>
                    <a:gd name="T35" fmla="*/ 186 h 916"/>
                    <a:gd name="T36" fmla="*/ 568 w 890"/>
                    <a:gd name="T37" fmla="*/ 282 h 916"/>
                    <a:gd name="T38" fmla="*/ 645 w 890"/>
                    <a:gd name="T39" fmla="*/ 325 h 916"/>
                    <a:gd name="T40" fmla="*/ 720 w 890"/>
                    <a:gd name="T41" fmla="*/ 277 h 916"/>
                    <a:gd name="T42" fmla="*/ 816 w 890"/>
                    <a:gd name="T43" fmla="*/ 253 h 916"/>
                    <a:gd name="T44" fmla="*/ 861 w 890"/>
                    <a:gd name="T45" fmla="*/ 279 h 916"/>
                    <a:gd name="T46" fmla="*/ 796 w 890"/>
                    <a:gd name="T47" fmla="*/ 324 h 916"/>
                    <a:gd name="T48" fmla="*/ 735 w 890"/>
                    <a:gd name="T49" fmla="*/ 352 h 916"/>
                    <a:gd name="T50" fmla="*/ 669 w 890"/>
                    <a:gd name="T51" fmla="*/ 409 h 916"/>
                    <a:gd name="T52" fmla="*/ 673 w 890"/>
                    <a:gd name="T53" fmla="*/ 510 h 916"/>
                    <a:gd name="T54" fmla="*/ 751 w 890"/>
                    <a:gd name="T55" fmla="*/ 535 h 916"/>
                    <a:gd name="T56" fmla="*/ 819 w 890"/>
                    <a:gd name="T57" fmla="*/ 577 h 916"/>
                    <a:gd name="T58" fmla="*/ 874 w 890"/>
                    <a:gd name="T59" fmla="*/ 606 h 916"/>
                    <a:gd name="T60" fmla="*/ 867 w 890"/>
                    <a:gd name="T61" fmla="*/ 637 h 916"/>
                    <a:gd name="T62" fmla="*/ 807 w 890"/>
                    <a:gd name="T63" fmla="*/ 618 h 916"/>
                    <a:gd name="T64" fmla="*/ 736 w 890"/>
                    <a:gd name="T65" fmla="*/ 592 h 916"/>
                    <a:gd name="T66" fmla="*/ 615 w 890"/>
                    <a:gd name="T67" fmla="*/ 588 h 916"/>
                    <a:gd name="T68" fmla="*/ 576 w 890"/>
                    <a:gd name="T69" fmla="*/ 628 h 916"/>
                    <a:gd name="T70" fmla="*/ 618 w 890"/>
                    <a:gd name="T71" fmla="*/ 723 h 916"/>
                    <a:gd name="T72" fmla="*/ 640 w 890"/>
                    <a:gd name="T73" fmla="*/ 807 h 916"/>
                    <a:gd name="T74" fmla="*/ 664 w 890"/>
                    <a:gd name="T75" fmla="*/ 889 h 916"/>
                    <a:gd name="T76" fmla="*/ 624 w 890"/>
                    <a:gd name="T77" fmla="*/ 870 h 916"/>
                    <a:gd name="T78" fmla="*/ 568 w 890"/>
                    <a:gd name="T79" fmla="*/ 789 h 916"/>
                    <a:gd name="T80" fmla="*/ 513 w 890"/>
                    <a:gd name="T81" fmla="*/ 708 h 916"/>
                    <a:gd name="T82" fmla="*/ 390 w 890"/>
                    <a:gd name="T83" fmla="*/ 730 h 916"/>
                    <a:gd name="T84" fmla="*/ 339 w 890"/>
                    <a:gd name="T85" fmla="*/ 838 h 916"/>
                    <a:gd name="T86" fmla="*/ 285 w 890"/>
                    <a:gd name="T87" fmla="*/ 915 h 916"/>
                    <a:gd name="T88" fmla="*/ 276 w 890"/>
                    <a:gd name="T89" fmla="*/ 867 h 916"/>
                    <a:gd name="T90" fmla="*/ 298 w 890"/>
                    <a:gd name="T91" fmla="*/ 766 h 916"/>
                    <a:gd name="T92" fmla="*/ 324 w 890"/>
                    <a:gd name="T93" fmla="*/ 664 h 916"/>
                    <a:gd name="T94" fmla="*/ 283 w 890"/>
                    <a:gd name="T95" fmla="*/ 583 h 916"/>
                    <a:gd name="T96" fmla="*/ 201 w 890"/>
                    <a:gd name="T97" fmla="*/ 619 h 916"/>
                    <a:gd name="T98" fmla="*/ 88 w 890"/>
                    <a:gd name="T99" fmla="*/ 655 h 916"/>
                    <a:gd name="T100" fmla="*/ 16 w 890"/>
                    <a:gd name="T101" fmla="*/ 655 h 916"/>
                    <a:gd name="T102" fmla="*/ 94 w 890"/>
                    <a:gd name="T103" fmla="*/ 606 h 916"/>
                    <a:gd name="T104" fmla="*/ 162 w 890"/>
                    <a:gd name="T105" fmla="*/ 567 h 916"/>
                    <a:gd name="T106" fmla="*/ 247 w 890"/>
                    <a:gd name="T107" fmla="*/ 504 h 916"/>
                    <a:gd name="T108" fmla="*/ 190 w 890"/>
                    <a:gd name="T109" fmla="*/ 390 h 916"/>
                    <a:gd name="T110" fmla="*/ 81 w 890"/>
                    <a:gd name="T111" fmla="*/ 355 h 916"/>
                    <a:gd name="T112" fmla="*/ 3 w 890"/>
                    <a:gd name="T113" fmla="*/ 307 h 916"/>
                    <a:gd name="T114" fmla="*/ 39 w 890"/>
                    <a:gd name="T115" fmla="*/ 286 h 916"/>
                    <a:gd name="T116" fmla="*/ 115 w 890"/>
                    <a:gd name="T117" fmla="*/ 306 h 916"/>
                    <a:gd name="T118" fmla="*/ 226 w 890"/>
                    <a:gd name="T119" fmla="*/ 327 h 91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890" h="916">
                      <a:moveTo>
                        <a:pt x="279" y="334"/>
                      </a:moveTo>
                      <a:lnTo>
                        <a:pt x="292" y="312"/>
                      </a:lnTo>
                      <a:lnTo>
                        <a:pt x="307" y="292"/>
                      </a:lnTo>
                      <a:lnTo>
                        <a:pt x="324" y="276"/>
                      </a:lnTo>
                      <a:lnTo>
                        <a:pt x="313" y="255"/>
                      </a:lnTo>
                      <a:lnTo>
                        <a:pt x="307" y="234"/>
                      </a:lnTo>
                      <a:lnTo>
                        <a:pt x="288" y="202"/>
                      </a:lnTo>
                      <a:lnTo>
                        <a:pt x="274" y="181"/>
                      </a:lnTo>
                      <a:lnTo>
                        <a:pt x="261" y="159"/>
                      </a:lnTo>
                      <a:lnTo>
                        <a:pt x="256" y="139"/>
                      </a:lnTo>
                      <a:lnTo>
                        <a:pt x="256" y="118"/>
                      </a:lnTo>
                      <a:lnTo>
                        <a:pt x="247" y="91"/>
                      </a:lnTo>
                      <a:lnTo>
                        <a:pt x="237" y="70"/>
                      </a:lnTo>
                      <a:lnTo>
                        <a:pt x="226" y="46"/>
                      </a:lnTo>
                      <a:lnTo>
                        <a:pt x="225" y="24"/>
                      </a:lnTo>
                      <a:lnTo>
                        <a:pt x="232" y="10"/>
                      </a:lnTo>
                      <a:lnTo>
                        <a:pt x="247" y="9"/>
                      </a:lnTo>
                      <a:lnTo>
                        <a:pt x="259" y="21"/>
                      </a:lnTo>
                      <a:lnTo>
                        <a:pt x="270" y="46"/>
                      </a:lnTo>
                      <a:lnTo>
                        <a:pt x="280" y="61"/>
                      </a:lnTo>
                      <a:lnTo>
                        <a:pt x="298" y="82"/>
                      </a:lnTo>
                      <a:lnTo>
                        <a:pt x="309" y="88"/>
                      </a:lnTo>
                      <a:lnTo>
                        <a:pt x="315" y="99"/>
                      </a:lnTo>
                      <a:lnTo>
                        <a:pt x="322" y="118"/>
                      </a:lnTo>
                      <a:lnTo>
                        <a:pt x="330" y="141"/>
                      </a:lnTo>
                      <a:lnTo>
                        <a:pt x="339" y="160"/>
                      </a:lnTo>
                      <a:lnTo>
                        <a:pt x="358" y="180"/>
                      </a:lnTo>
                      <a:lnTo>
                        <a:pt x="379" y="205"/>
                      </a:lnTo>
                      <a:lnTo>
                        <a:pt x="399" y="225"/>
                      </a:lnTo>
                      <a:lnTo>
                        <a:pt x="406" y="240"/>
                      </a:lnTo>
                      <a:lnTo>
                        <a:pt x="474" y="241"/>
                      </a:lnTo>
                      <a:lnTo>
                        <a:pt x="495" y="208"/>
                      </a:lnTo>
                      <a:lnTo>
                        <a:pt x="505" y="184"/>
                      </a:lnTo>
                      <a:lnTo>
                        <a:pt x="507" y="160"/>
                      </a:lnTo>
                      <a:lnTo>
                        <a:pt x="510" y="141"/>
                      </a:lnTo>
                      <a:lnTo>
                        <a:pt x="514" y="118"/>
                      </a:lnTo>
                      <a:lnTo>
                        <a:pt x="529" y="94"/>
                      </a:lnTo>
                      <a:lnTo>
                        <a:pt x="540" y="85"/>
                      </a:lnTo>
                      <a:lnTo>
                        <a:pt x="552" y="69"/>
                      </a:lnTo>
                      <a:lnTo>
                        <a:pt x="561" y="45"/>
                      </a:lnTo>
                      <a:lnTo>
                        <a:pt x="571" y="27"/>
                      </a:lnTo>
                      <a:lnTo>
                        <a:pt x="589" y="13"/>
                      </a:lnTo>
                      <a:lnTo>
                        <a:pt x="604" y="0"/>
                      </a:lnTo>
                      <a:lnTo>
                        <a:pt x="613" y="6"/>
                      </a:lnTo>
                      <a:lnTo>
                        <a:pt x="615" y="16"/>
                      </a:lnTo>
                      <a:lnTo>
                        <a:pt x="606" y="27"/>
                      </a:lnTo>
                      <a:lnTo>
                        <a:pt x="603" y="34"/>
                      </a:lnTo>
                      <a:lnTo>
                        <a:pt x="600" y="49"/>
                      </a:lnTo>
                      <a:lnTo>
                        <a:pt x="600" y="79"/>
                      </a:lnTo>
                      <a:lnTo>
                        <a:pt x="600" y="103"/>
                      </a:lnTo>
                      <a:lnTo>
                        <a:pt x="592" y="124"/>
                      </a:lnTo>
                      <a:lnTo>
                        <a:pt x="583" y="145"/>
                      </a:lnTo>
                      <a:lnTo>
                        <a:pt x="576" y="162"/>
                      </a:lnTo>
                      <a:lnTo>
                        <a:pt x="574" y="186"/>
                      </a:lnTo>
                      <a:lnTo>
                        <a:pt x="574" y="216"/>
                      </a:lnTo>
                      <a:lnTo>
                        <a:pt x="568" y="244"/>
                      </a:lnTo>
                      <a:lnTo>
                        <a:pt x="568" y="282"/>
                      </a:lnTo>
                      <a:lnTo>
                        <a:pt x="588" y="300"/>
                      </a:lnTo>
                      <a:lnTo>
                        <a:pt x="607" y="325"/>
                      </a:lnTo>
                      <a:lnTo>
                        <a:pt x="645" y="325"/>
                      </a:lnTo>
                      <a:lnTo>
                        <a:pt x="678" y="312"/>
                      </a:lnTo>
                      <a:lnTo>
                        <a:pt x="697" y="292"/>
                      </a:lnTo>
                      <a:lnTo>
                        <a:pt x="720" y="277"/>
                      </a:lnTo>
                      <a:lnTo>
                        <a:pt x="777" y="274"/>
                      </a:lnTo>
                      <a:lnTo>
                        <a:pt x="801" y="265"/>
                      </a:lnTo>
                      <a:lnTo>
                        <a:pt x="816" y="253"/>
                      </a:lnTo>
                      <a:lnTo>
                        <a:pt x="859" y="252"/>
                      </a:lnTo>
                      <a:lnTo>
                        <a:pt x="865" y="265"/>
                      </a:lnTo>
                      <a:lnTo>
                        <a:pt x="861" y="279"/>
                      </a:lnTo>
                      <a:lnTo>
                        <a:pt x="843" y="288"/>
                      </a:lnTo>
                      <a:lnTo>
                        <a:pt x="819" y="300"/>
                      </a:lnTo>
                      <a:lnTo>
                        <a:pt x="796" y="324"/>
                      </a:lnTo>
                      <a:lnTo>
                        <a:pt x="786" y="334"/>
                      </a:lnTo>
                      <a:lnTo>
                        <a:pt x="765" y="343"/>
                      </a:lnTo>
                      <a:lnTo>
                        <a:pt x="735" y="352"/>
                      </a:lnTo>
                      <a:lnTo>
                        <a:pt x="714" y="367"/>
                      </a:lnTo>
                      <a:lnTo>
                        <a:pt x="687" y="390"/>
                      </a:lnTo>
                      <a:lnTo>
                        <a:pt x="669" y="409"/>
                      </a:lnTo>
                      <a:lnTo>
                        <a:pt x="649" y="420"/>
                      </a:lnTo>
                      <a:lnTo>
                        <a:pt x="648" y="481"/>
                      </a:lnTo>
                      <a:lnTo>
                        <a:pt x="673" y="510"/>
                      </a:lnTo>
                      <a:lnTo>
                        <a:pt x="703" y="526"/>
                      </a:lnTo>
                      <a:lnTo>
                        <a:pt x="730" y="531"/>
                      </a:lnTo>
                      <a:lnTo>
                        <a:pt x="751" y="535"/>
                      </a:lnTo>
                      <a:lnTo>
                        <a:pt x="777" y="549"/>
                      </a:lnTo>
                      <a:lnTo>
                        <a:pt x="795" y="567"/>
                      </a:lnTo>
                      <a:lnTo>
                        <a:pt x="819" y="577"/>
                      </a:lnTo>
                      <a:lnTo>
                        <a:pt x="846" y="583"/>
                      </a:lnTo>
                      <a:lnTo>
                        <a:pt x="861" y="592"/>
                      </a:lnTo>
                      <a:lnTo>
                        <a:pt x="874" y="606"/>
                      </a:lnTo>
                      <a:lnTo>
                        <a:pt x="889" y="621"/>
                      </a:lnTo>
                      <a:lnTo>
                        <a:pt x="888" y="634"/>
                      </a:lnTo>
                      <a:lnTo>
                        <a:pt x="867" y="637"/>
                      </a:lnTo>
                      <a:lnTo>
                        <a:pt x="853" y="631"/>
                      </a:lnTo>
                      <a:lnTo>
                        <a:pt x="832" y="618"/>
                      </a:lnTo>
                      <a:lnTo>
                        <a:pt x="807" y="618"/>
                      </a:lnTo>
                      <a:lnTo>
                        <a:pt x="780" y="618"/>
                      </a:lnTo>
                      <a:lnTo>
                        <a:pt x="759" y="615"/>
                      </a:lnTo>
                      <a:lnTo>
                        <a:pt x="736" y="592"/>
                      </a:lnTo>
                      <a:lnTo>
                        <a:pt x="718" y="588"/>
                      </a:lnTo>
                      <a:lnTo>
                        <a:pt x="684" y="588"/>
                      </a:lnTo>
                      <a:lnTo>
                        <a:pt x="615" y="588"/>
                      </a:lnTo>
                      <a:lnTo>
                        <a:pt x="604" y="606"/>
                      </a:lnTo>
                      <a:lnTo>
                        <a:pt x="589" y="621"/>
                      </a:lnTo>
                      <a:lnTo>
                        <a:pt x="576" y="628"/>
                      </a:lnTo>
                      <a:lnTo>
                        <a:pt x="580" y="666"/>
                      </a:lnTo>
                      <a:lnTo>
                        <a:pt x="600" y="702"/>
                      </a:lnTo>
                      <a:lnTo>
                        <a:pt x="618" y="723"/>
                      </a:lnTo>
                      <a:lnTo>
                        <a:pt x="630" y="753"/>
                      </a:lnTo>
                      <a:lnTo>
                        <a:pt x="631" y="787"/>
                      </a:lnTo>
                      <a:lnTo>
                        <a:pt x="640" y="807"/>
                      </a:lnTo>
                      <a:lnTo>
                        <a:pt x="654" y="838"/>
                      </a:lnTo>
                      <a:lnTo>
                        <a:pt x="664" y="862"/>
                      </a:lnTo>
                      <a:lnTo>
                        <a:pt x="664" y="889"/>
                      </a:lnTo>
                      <a:lnTo>
                        <a:pt x="654" y="898"/>
                      </a:lnTo>
                      <a:lnTo>
                        <a:pt x="642" y="898"/>
                      </a:lnTo>
                      <a:lnTo>
                        <a:pt x="624" y="870"/>
                      </a:lnTo>
                      <a:lnTo>
                        <a:pt x="612" y="837"/>
                      </a:lnTo>
                      <a:lnTo>
                        <a:pt x="583" y="808"/>
                      </a:lnTo>
                      <a:lnTo>
                        <a:pt x="568" y="789"/>
                      </a:lnTo>
                      <a:lnTo>
                        <a:pt x="556" y="760"/>
                      </a:lnTo>
                      <a:lnTo>
                        <a:pt x="549" y="738"/>
                      </a:lnTo>
                      <a:lnTo>
                        <a:pt x="513" y="708"/>
                      </a:lnTo>
                      <a:lnTo>
                        <a:pt x="489" y="682"/>
                      </a:lnTo>
                      <a:lnTo>
                        <a:pt x="415" y="684"/>
                      </a:lnTo>
                      <a:lnTo>
                        <a:pt x="390" y="730"/>
                      </a:lnTo>
                      <a:lnTo>
                        <a:pt x="372" y="759"/>
                      </a:lnTo>
                      <a:lnTo>
                        <a:pt x="361" y="798"/>
                      </a:lnTo>
                      <a:lnTo>
                        <a:pt x="339" y="838"/>
                      </a:lnTo>
                      <a:lnTo>
                        <a:pt x="316" y="874"/>
                      </a:lnTo>
                      <a:lnTo>
                        <a:pt x="294" y="907"/>
                      </a:lnTo>
                      <a:lnTo>
                        <a:pt x="285" y="915"/>
                      </a:lnTo>
                      <a:lnTo>
                        <a:pt x="268" y="909"/>
                      </a:lnTo>
                      <a:lnTo>
                        <a:pt x="268" y="894"/>
                      </a:lnTo>
                      <a:lnTo>
                        <a:pt x="276" y="867"/>
                      </a:lnTo>
                      <a:lnTo>
                        <a:pt x="291" y="837"/>
                      </a:lnTo>
                      <a:lnTo>
                        <a:pt x="294" y="790"/>
                      </a:lnTo>
                      <a:lnTo>
                        <a:pt x="298" y="766"/>
                      </a:lnTo>
                      <a:lnTo>
                        <a:pt x="313" y="744"/>
                      </a:lnTo>
                      <a:lnTo>
                        <a:pt x="319" y="699"/>
                      </a:lnTo>
                      <a:lnTo>
                        <a:pt x="324" y="664"/>
                      </a:lnTo>
                      <a:lnTo>
                        <a:pt x="336" y="637"/>
                      </a:lnTo>
                      <a:lnTo>
                        <a:pt x="309" y="609"/>
                      </a:lnTo>
                      <a:lnTo>
                        <a:pt x="283" y="583"/>
                      </a:lnTo>
                      <a:lnTo>
                        <a:pt x="271" y="577"/>
                      </a:lnTo>
                      <a:lnTo>
                        <a:pt x="231" y="601"/>
                      </a:lnTo>
                      <a:lnTo>
                        <a:pt x="201" y="619"/>
                      </a:lnTo>
                      <a:lnTo>
                        <a:pt x="162" y="633"/>
                      </a:lnTo>
                      <a:lnTo>
                        <a:pt x="118" y="640"/>
                      </a:lnTo>
                      <a:lnTo>
                        <a:pt x="88" y="655"/>
                      </a:lnTo>
                      <a:lnTo>
                        <a:pt x="63" y="666"/>
                      </a:lnTo>
                      <a:lnTo>
                        <a:pt x="27" y="666"/>
                      </a:lnTo>
                      <a:lnTo>
                        <a:pt x="16" y="655"/>
                      </a:lnTo>
                      <a:lnTo>
                        <a:pt x="30" y="642"/>
                      </a:lnTo>
                      <a:lnTo>
                        <a:pt x="67" y="628"/>
                      </a:lnTo>
                      <a:lnTo>
                        <a:pt x="94" y="606"/>
                      </a:lnTo>
                      <a:lnTo>
                        <a:pt x="120" y="588"/>
                      </a:lnTo>
                      <a:lnTo>
                        <a:pt x="136" y="576"/>
                      </a:lnTo>
                      <a:lnTo>
                        <a:pt x="162" y="567"/>
                      </a:lnTo>
                      <a:lnTo>
                        <a:pt x="204" y="531"/>
                      </a:lnTo>
                      <a:lnTo>
                        <a:pt x="231" y="510"/>
                      </a:lnTo>
                      <a:lnTo>
                        <a:pt x="247" y="504"/>
                      </a:lnTo>
                      <a:lnTo>
                        <a:pt x="250" y="429"/>
                      </a:lnTo>
                      <a:lnTo>
                        <a:pt x="204" y="396"/>
                      </a:lnTo>
                      <a:lnTo>
                        <a:pt x="190" y="390"/>
                      </a:lnTo>
                      <a:lnTo>
                        <a:pt x="129" y="385"/>
                      </a:lnTo>
                      <a:lnTo>
                        <a:pt x="105" y="369"/>
                      </a:lnTo>
                      <a:lnTo>
                        <a:pt x="81" y="355"/>
                      </a:lnTo>
                      <a:lnTo>
                        <a:pt x="63" y="345"/>
                      </a:lnTo>
                      <a:lnTo>
                        <a:pt x="34" y="339"/>
                      </a:lnTo>
                      <a:lnTo>
                        <a:pt x="3" y="307"/>
                      </a:lnTo>
                      <a:lnTo>
                        <a:pt x="0" y="291"/>
                      </a:lnTo>
                      <a:lnTo>
                        <a:pt x="9" y="285"/>
                      </a:lnTo>
                      <a:lnTo>
                        <a:pt x="39" y="286"/>
                      </a:lnTo>
                      <a:lnTo>
                        <a:pt x="67" y="301"/>
                      </a:lnTo>
                      <a:lnTo>
                        <a:pt x="85" y="304"/>
                      </a:lnTo>
                      <a:lnTo>
                        <a:pt x="115" y="306"/>
                      </a:lnTo>
                      <a:lnTo>
                        <a:pt x="148" y="318"/>
                      </a:lnTo>
                      <a:lnTo>
                        <a:pt x="165" y="324"/>
                      </a:lnTo>
                      <a:lnTo>
                        <a:pt x="226" y="327"/>
                      </a:lnTo>
                      <a:lnTo>
                        <a:pt x="258" y="334"/>
                      </a:lnTo>
                      <a:lnTo>
                        <a:pt x="279" y="334"/>
                      </a:lnTo>
                    </a:path>
                  </a:pathLst>
                </a:custGeom>
                <a:solidFill>
                  <a:schemeClr val="hlink">
                    <a:alpha val="50195"/>
                  </a:schemeClr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11" name="Freeform 7"/>
                <p:cNvSpPr>
                  <a:spLocks/>
                </p:cNvSpPr>
                <p:nvPr/>
              </p:nvSpPr>
              <p:spPr bwMode="ltGray">
                <a:xfrm>
                  <a:off x="6" y="2087"/>
                  <a:ext cx="890" cy="916"/>
                </a:xfrm>
                <a:custGeom>
                  <a:avLst/>
                  <a:gdLst>
                    <a:gd name="T0" fmla="*/ 307 w 890"/>
                    <a:gd name="T1" fmla="*/ 292 h 916"/>
                    <a:gd name="T2" fmla="*/ 307 w 890"/>
                    <a:gd name="T3" fmla="*/ 234 h 916"/>
                    <a:gd name="T4" fmla="*/ 261 w 890"/>
                    <a:gd name="T5" fmla="*/ 159 h 916"/>
                    <a:gd name="T6" fmla="*/ 247 w 890"/>
                    <a:gd name="T7" fmla="*/ 91 h 916"/>
                    <a:gd name="T8" fmla="*/ 225 w 890"/>
                    <a:gd name="T9" fmla="*/ 24 h 916"/>
                    <a:gd name="T10" fmla="*/ 259 w 890"/>
                    <a:gd name="T11" fmla="*/ 21 h 916"/>
                    <a:gd name="T12" fmla="*/ 298 w 890"/>
                    <a:gd name="T13" fmla="*/ 82 h 916"/>
                    <a:gd name="T14" fmla="*/ 322 w 890"/>
                    <a:gd name="T15" fmla="*/ 118 h 916"/>
                    <a:gd name="T16" fmla="*/ 358 w 890"/>
                    <a:gd name="T17" fmla="*/ 180 h 916"/>
                    <a:gd name="T18" fmla="*/ 406 w 890"/>
                    <a:gd name="T19" fmla="*/ 240 h 916"/>
                    <a:gd name="T20" fmla="*/ 505 w 890"/>
                    <a:gd name="T21" fmla="*/ 184 h 916"/>
                    <a:gd name="T22" fmla="*/ 514 w 890"/>
                    <a:gd name="T23" fmla="*/ 118 h 916"/>
                    <a:gd name="T24" fmla="*/ 552 w 890"/>
                    <a:gd name="T25" fmla="*/ 69 h 916"/>
                    <a:gd name="T26" fmla="*/ 589 w 890"/>
                    <a:gd name="T27" fmla="*/ 13 h 916"/>
                    <a:gd name="T28" fmla="*/ 615 w 890"/>
                    <a:gd name="T29" fmla="*/ 16 h 916"/>
                    <a:gd name="T30" fmla="*/ 600 w 890"/>
                    <a:gd name="T31" fmla="*/ 49 h 916"/>
                    <a:gd name="T32" fmla="*/ 592 w 890"/>
                    <a:gd name="T33" fmla="*/ 124 h 916"/>
                    <a:gd name="T34" fmla="*/ 574 w 890"/>
                    <a:gd name="T35" fmla="*/ 186 h 916"/>
                    <a:gd name="T36" fmla="*/ 568 w 890"/>
                    <a:gd name="T37" fmla="*/ 282 h 916"/>
                    <a:gd name="T38" fmla="*/ 645 w 890"/>
                    <a:gd name="T39" fmla="*/ 325 h 916"/>
                    <a:gd name="T40" fmla="*/ 720 w 890"/>
                    <a:gd name="T41" fmla="*/ 277 h 916"/>
                    <a:gd name="T42" fmla="*/ 816 w 890"/>
                    <a:gd name="T43" fmla="*/ 253 h 916"/>
                    <a:gd name="T44" fmla="*/ 861 w 890"/>
                    <a:gd name="T45" fmla="*/ 279 h 916"/>
                    <a:gd name="T46" fmla="*/ 796 w 890"/>
                    <a:gd name="T47" fmla="*/ 324 h 916"/>
                    <a:gd name="T48" fmla="*/ 735 w 890"/>
                    <a:gd name="T49" fmla="*/ 352 h 916"/>
                    <a:gd name="T50" fmla="*/ 669 w 890"/>
                    <a:gd name="T51" fmla="*/ 409 h 916"/>
                    <a:gd name="T52" fmla="*/ 673 w 890"/>
                    <a:gd name="T53" fmla="*/ 510 h 916"/>
                    <a:gd name="T54" fmla="*/ 751 w 890"/>
                    <a:gd name="T55" fmla="*/ 535 h 916"/>
                    <a:gd name="T56" fmla="*/ 819 w 890"/>
                    <a:gd name="T57" fmla="*/ 577 h 916"/>
                    <a:gd name="T58" fmla="*/ 874 w 890"/>
                    <a:gd name="T59" fmla="*/ 606 h 916"/>
                    <a:gd name="T60" fmla="*/ 867 w 890"/>
                    <a:gd name="T61" fmla="*/ 637 h 916"/>
                    <a:gd name="T62" fmla="*/ 807 w 890"/>
                    <a:gd name="T63" fmla="*/ 618 h 916"/>
                    <a:gd name="T64" fmla="*/ 736 w 890"/>
                    <a:gd name="T65" fmla="*/ 592 h 916"/>
                    <a:gd name="T66" fmla="*/ 615 w 890"/>
                    <a:gd name="T67" fmla="*/ 588 h 916"/>
                    <a:gd name="T68" fmla="*/ 576 w 890"/>
                    <a:gd name="T69" fmla="*/ 628 h 916"/>
                    <a:gd name="T70" fmla="*/ 618 w 890"/>
                    <a:gd name="T71" fmla="*/ 723 h 916"/>
                    <a:gd name="T72" fmla="*/ 640 w 890"/>
                    <a:gd name="T73" fmla="*/ 807 h 916"/>
                    <a:gd name="T74" fmla="*/ 664 w 890"/>
                    <a:gd name="T75" fmla="*/ 889 h 916"/>
                    <a:gd name="T76" fmla="*/ 624 w 890"/>
                    <a:gd name="T77" fmla="*/ 870 h 916"/>
                    <a:gd name="T78" fmla="*/ 568 w 890"/>
                    <a:gd name="T79" fmla="*/ 789 h 916"/>
                    <a:gd name="T80" fmla="*/ 513 w 890"/>
                    <a:gd name="T81" fmla="*/ 708 h 916"/>
                    <a:gd name="T82" fmla="*/ 390 w 890"/>
                    <a:gd name="T83" fmla="*/ 730 h 916"/>
                    <a:gd name="T84" fmla="*/ 339 w 890"/>
                    <a:gd name="T85" fmla="*/ 838 h 916"/>
                    <a:gd name="T86" fmla="*/ 285 w 890"/>
                    <a:gd name="T87" fmla="*/ 915 h 916"/>
                    <a:gd name="T88" fmla="*/ 276 w 890"/>
                    <a:gd name="T89" fmla="*/ 867 h 916"/>
                    <a:gd name="T90" fmla="*/ 298 w 890"/>
                    <a:gd name="T91" fmla="*/ 766 h 916"/>
                    <a:gd name="T92" fmla="*/ 324 w 890"/>
                    <a:gd name="T93" fmla="*/ 664 h 916"/>
                    <a:gd name="T94" fmla="*/ 283 w 890"/>
                    <a:gd name="T95" fmla="*/ 583 h 916"/>
                    <a:gd name="T96" fmla="*/ 201 w 890"/>
                    <a:gd name="T97" fmla="*/ 619 h 916"/>
                    <a:gd name="T98" fmla="*/ 88 w 890"/>
                    <a:gd name="T99" fmla="*/ 655 h 916"/>
                    <a:gd name="T100" fmla="*/ 16 w 890"/>
                    <a:gd name="T101" fmla="*/ 655 h 916"/>
                    <a:gd name="T102" fmla="*/ 94 w 890"/>
                    <a:gd name="T103" fmla="*/ 606 h 916"/>
                    <a:gd name="T104" fmla="*/ 162 w 890"/>
                    <a:gd name="T105" fmla="*/ 567 h 916"/>
                    <a:gd name="T106" fmla="*/ 247 w 890"/>
                    <a:gd name="T107" fmla="*/ 504 h 916"/>
                    <a:gd name="T108" fmla="*/ 190 w 890"/>
                    <a:gd name="T109" fmla="*/ 390 h 916"/>
                    <a:gd name="T110" fmla="*/ 81 w 890"/>
                    <a:gd name="T111" fmla="*/ 355 h 916"/>
                    <a:gd name="T112" fmla="*/ 3 w 890"/>
                    <a:gd name="T113" fmla="*/ 307 h 916"/>
                    <a:gd name="T114" fmla="*/ 39 w 890"/>
                    <a:gd name="T115" fmla="*/ 286 h 916"/>
                    <a:gd name="T116" fmla="*/ 115 w 890"/>
                    <a:gd name="T117" fmla="*/ 306 h 916"/>
                    <a:gd name="T118" fmla="*/ 226 w 890"/>
                    <a:gd name="T119" fmla="*/ 327 h 91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890" h="916">
                      <a:moveTo>
                        <a:pt x="279" y="334"/>
                      </a:moveTo>
                      <a:lnTo>
                        <a:pt x="292" y="312"/>
                      </a:lnTo>
                      <a:lnTo>
                        <a:pt x="307" y="292"/>
                      </a:lnTo>
                      <a:lnTo>
                        <a:pt x="324" y="276"/>
                      </a:lnTo>
                      <a:lnTo>
                        <a:pt x="313" y="255"/>
                      </a:lnTo>
                      <a:lnTo>
                        <a:pt x="307" y="234"/>
                      </a:lnTo>
                      <a:lnTo>
                        <a:pt x="288" y="202"/>
                      </a:lnTo>
                      <a:lnTo>
                        <a:pt x="274" y="181"/>
                      </a:lnTo>
                      <a:lnTo>
                        <a:pt x="261" y="159"/>
                      </a:lnTo>
                      <a:lnTo>
                        <a:pt x="256" y="139"/>
                      </a:lnTo>
                      <a:lnTo>
                        <a:pt x="256" y="118"/>
                      </a:lnTo>
                      <a:lnTo>
                        <a:pt x="247" y="91"/>
                      </a:lnTo>
                      <a:lnTo>
                        <a:pt x="237" y="70"/>
                      </a:lnTo>
                      <a:lnTo>
                        <a:pt x="226" y="46"/>
                      </a:lnTo>
                      <a:lnTo>
                        <a:pt x="225" y="24"/>
                      </a:lnTo>
                      <a:lnTo>
                        <a:pt x="232" y="10"/>
                      </a:lnTo>
                      <a:lnTo>
                        <a:pt x="247" y="9"/>
                      </a:lnTo>
                      <a:lnTo>
                        <a:pt x="259" y="21"/>
                      </a:lnTo>
                      <a:lnTo>
                        <a:pt x="270" y="46"/>
                      </a:lnTo>
                      <a:lnTo>
                        <a:pt x="280" y="61"/>
                      </a:lnTo>
                      <a:lnTo>
                        <a:pt x="298" y="82"/>
                      </a:lnTo>
                      <a:lnTo>
                        <a:pt x="309" y="88"/>
                      </a:lnTo>
                      <a:lnTo>
                        <a:pt x="315" y="99"/>
                      </a:lnTo>
                      <a:lnTo>
                        <a:pt x="322" y="118"/>
                      </a:lnTo>
                      <a:lnTo>
                        <a:pt x="330" y="141"/>
                      </a:lnTo>
                      <a:lnTo>
                        <a:pt x="339" y="160"/>
                      </a:lnTo>
                      <a:lnTo>
                        <a:pt x="358" y="180"/>
                      </a:lnTo>
                      <a:lnTo>
                        <a:pt x="379" y="205"/>
                      </a:lnTo>
                      <a:lnTo>
                        <a:pt x="399" y="225"/>
                      </a:lnTo>
                      <a:lnTo>
                        <a:pt x="406" y="240"/>
                      </a:lnTo>
                      <a:lnTo>
                        <a:pt x="474" y="241"/>
                      </a:lnTo>
                      <a:lnTo>
                        <a:pt x="495" y="208"/>
                      </a:lnTo>
                      <a:lnTo>
                        <a:pt x="505" y="184"/>
                      </a:lnTo>
                      <a:lnTo>
                        <a:pt x="507" y="160"/>
                      </a:lnTo>
                      <a:lnTo>
                        <a:pt x="510" y="141"/>
                      </a:lnTo>
                      <a:lnTo>
                        <a:pt x="514" y="118"/>
                      </a:lnTo>
                      <a:lnTo>
                        <a:pt x="529" y="94"/>
                      </a:lnTo>
                      <a:lnTo>
                        <a:pt x="540" y="85"/>
                      </a:lnTo>
                      <a:lnTo>
                        <a:pt x="552" y="69"/>
                      </a:lnTo>
                      <a:lnTo>
                        <a:pt x="561" y="45"/>
                      </a:lnTo>
                      <a:lnTo>
                        <a:pt x="571" y="27"/>
                      </a:lnTo>
                      <a:lnTo>
                        <a:pt x="589" y="13"/>
                      </a:lnTo>
                      <a:lnTo>
                        <a:pt x="604" y="0"/>
                      </a:lnTo>
                      <a:lnTo>
                        <a:pt x="613" y="6"/>
                      </a:lnTo>
                      <a:lnTo>
                        <a:pt x="615" y="16"/>
                      </a:lnTo>
                      <a:lnTo>
                        <a:pt x="606" y="27"/>
                      </a:lnTo>
                      <a:lnTo>
                        <a:pt x="603" y="34"/>
                      </a:lnTo>
                      <a:lnTo>
                        <a:pt x="600" y="49"/>
                      </a:lnTo>
                      <a:lnTo>
                        <a:pt x="600" y="79"/>
                      </a:lnTo>
                      <a:lnTo>
                        <a:pt x="600" y="103"/>
                      </a:lnTo>
                      <a:lnTo>
                        <a:pt x="592" y="124"/>
                      </a:lnTo>
                      <a:lnTo>
                        <a:pt x="583" y="145"/>
                      </a:lnTo>
                      <a:lnTo>
                        <a:pt x="576" y="162"/>
                      </a:lnTo>
                      <a:lnTo>
                        <a:pt x="574" y="186"/>
                      </a:lnTo>
                      <a:lnTo>
                        <a:pt x="574" y="216"/>
                      </a:lnTo>
                      <a:lnTo>
                        <a:pt x="568" y="244"/>
                      </a:lnTo>
                      <a:lnTo>
                        <a:pt x="568" y="282"/>
                      </a:lnTo>
                      <a:lnTo>
                        <a:pt x="588" y="300"/>
                      </a:lnTo>
                      <a:lnTo>
                        <a:pt x="607" y="325"/>
                      </a:lnTo>
                      <a:lnTo>
                        <a:pt x="645" y="325"/>
                      </a:lnTo>
                      <a:lnTo>
                        <a:pt x="678" y="312"/>
                      </a:lnTo>
                      <a:lnTo>
                        <a:pt x="697" y="292"/>
                      </a:lnTo>
                      <a:lnTo>
                        <a:pt x="720" y="277"/>
                      </a:lnTo>
                      <a:lnTo>
                        <a:pt x="777" y="274"/>
                      </a:lnTo>
                      <a:lnTo>
                        <a:pt x="801" y="265"/>
                      </a:lnTo>
                      <a:lnTo>
                        <a:pt x="816" y="253"/>
                      </a:lnTo>
                      <a:lnTo>
                        <a:pt x="859" y="252"/>
                      </a:lnTo>
                      <a:lnTo>
                        <a:pt x="865" y="265"/>
                      </a:lnTo>
                      <a:lnTo>
                        <a:pt x="861" y="279"/>
                      </a:lnTo>
                      <a:lnTo>
                        <a:pt x="843" y="288"/>
                      </a:lnTo>
                      <a:lnTo>
                        <a:pt x="819" y="300"/>
                      </a:lnTo>
                      <a:lnTo>
                        <a:pt x="796" y="324"/>
                      </a:lnTo>
                      <a:lnTo>
                        <a:pt x="786" y="334"/>
                      </a:lnTo>
                      <a:lnTo>
                        <a:pt x="765" y="343"/>
                      </a:lnTo>
                      <a:lnTo>
                        <a:pt x="735" y="352"/>
                      </a:lnTo>
                      <a:lnTo>
                        <a:pt x="714" y="367"/>
                      </a:lnTo>
                      <a:lnTo>
                        <a:pt x="687" y="390"/>
                      </a:lnTo>
                      <a:lnTo>
                        <a:pt x="669" y="409"/>
                      </a:lnTo>
                      <a:lnTo>
                        <a:pt x="649" y="420"/>
                      </a:lnTo>
                      <a:lnTo>
                        <a:pt x="648" y="481"/>
                      </a:lnTo>
                      <a:lnTo>
                        <a:pt x="673" y="510"/>
                      </a:lnTo>
                      <a:lnTo>
                        <a:pt x="703" y="526"/>
                      </a:lnTo>
                      <a:lnTo>
                        <a:pt x="730" y="531"/>
                      </a:lnTo>
                      <a:lnTo>
                        <a:pt x="751" y="535"/>
                      </a:lnTo>
                      <a:lnTo>
                        <a:pt x="777" y="549"/>
                      </a:lnTo>
                      <a:lnTo>
                        <a:pt x="795" y="567"/>
                      </a:lnTo>
                      <a:lnTo>
                        <a:pt x="819" y="577"/>
                      </a:lnTo>
                      <a:lnTo>
                        <a:pt x="846" y="583"/>
                      </a:lnTo>
                      <a:lnTo>
                        <a:pt x="861" y="592"/>
                      </a:lnTo>
                      <a:lnTo>
                        <a:pt x="874" y="606"/>
                      </a:lnTo>
                      <a:lnTo>
                        <a:pt x="889" y="621"/>
                      </a:lnTo>
                      <a:lnTo>
                        <a:pt x="888" y="634"/>
                      </a:lnTo>
                      <a:lnTo>
                        <a:pt x="867" y="637"/>
                      </a:lnTo>
                      <a:lnTo>
                        <a:pt x="853" y="631"/>
                      </a:lnTo>
                      <a:lnTo>
                        <a:pt x="832" y="618"/>
                      </a:lnTo>
                      <a:lnTo>
                        <a:pt x="807" y="618"/>
                      </a:lnTo>
                      <a:lnTo>
                        <a:pt x="780" y="618"/>
                      </a:lnTo>
                      <a:lnTo>
                        <a:pt x="759" y="615"/>
                      </a:lnTo>
                      <a:lnTo>
                        <a:pt x="736" y="592"/>
                      </a:lnTo>
                      <a:lnTo>
                        <a:pt x="718" y="588"/>
                      </a:lnTo>
                      <a:lnTo>
                        <a:pt x="684" y="588"/>
                      </a:lnTo>
                      <a:lnTo>
                        <a:pt x="615" y="588"/>
                      </a:lnTo>
                      <a:lnTo>
                        <a:pt x="604" y="606"/>
                      </a:lnTo>
                      <a:lnTo>
                        <a:pt x="589" y="621"/>
                      </a:lnTo>
                      <a:lnTo>
                        <a:pt x="576" y="628"/>
                      </a:lnTo>
                      <a:lnTo>
                        <a:pt x="580" y="666"/>
                      </a:lnTo>
                      <a:lnTo>
                        <a:pt x="600" y="702"/>
                      </a:lnTo>
                      <a:lnTo>
                        <a:pt x="618" y="723"/>
                      </a:lnTo>
                      <a:lnTo>
                        <a:pt x="630" y="753"/>
                      </a:lnTo>
                      <a:lnTo>
                        <a:pt x="631" y="787"/>
                      </a:lnTo>
                      <a:lnTo>
                        <a:pt x="640" y="807"/>
                      </a:lnTo>
                      <a:lnTo>
                        <a:pt x="654" y="838"/>
                      </a:lnTo>
                      <a:lnTo>
                        <a:pt x="664" y="862"/>
                      </a:lnTo>
                      <a:lnTo>
                        <a:pt x="664" y="889"/>
                      </a:lnTo>
                      <a:lnTo>
                        <a:pt x="654" y="898"/>
                      </a:lnTo>
                      <a:lnTo>
                        <a:pt x="642" y="898"/>
                      </a:lnTo>
                      <a:lnTo>
                        <a:pt x="624" y="870"/>
                      </a:lnTo>
                      <a:lnTo>
                        <a:pt x="612" y="837"/>
                      </a:lnTo>
                      <a:lnTo>
                        <a:pt x="583" y="808"/>
                      </a:lnTo>
                      <a:lnTo>
                        <a:pt x="568" y="789"/>
                      </a:lnTo>
                      <a:lnTo>
                        <a:pt x="556" y="760"/>
                      </a:lnTo>
                      <a:lnTo>
                        <a:pt x="549" y="738"/>
                      </a:lnTo>
                      <a:lnTo>
                        <a:pt x="513" y="708"/>
                      </a:lnTo>
                      <a:lnTo>
                        <a:pt x="489" y="682"/>
                      </a:lnTo>
                      <a:lnTo>
                        <a:pt x="415" y="684"/>
                      </a:lnTo>
                      <a:lnTo>
                        <a:pt x="390" y="730"/>
                      </a:lnTo>
                      <a:lnTo>
                        <a:pt x="372" y="759"/>
                      </a:lnTo>
                      <a:lnTo>
                        <a:pt x="361" y="798"/>
                      </a:lnTo>
                      <a:lnTo>
                        <a:pt x="339" y="838"/>
                      </a:lnTo>
                      <a:lnTo>
                        <a:pt x="316" y="874"/>
                      </a:lnTo>
                      <a:lnTo>
                        <a:pt x="294" y="907"/>
                      </a:lnTo>
                      <a:lnTo>
                        <a:pt x="285" y="915"/>
                      </a:lnTo>
                      <a:lnTo>
                        <a:pt x="268" y="909"/>
                      </a:lnTo>
                      <a:lnTo>
                        <a:pt x="268" y="894"/>
                      </a:lnTo>
                      <a:lnTo>
                        <a:pt x="276" y="867"/>
                      </a:lnTo>
                      <a:lnTo>
                        <a:pt x="291" y="837"/>
                      </a:lnTo>
                      <a:lnTo>
                        <a:pt x="294" y="790"/>
                      </a:lnTo>
                      <a:lnTo>
                        <a:pt x="298" y="766"/>
                      </a:lnTo>
                      <a:lnTo>
                        <a:pt x="313" y="744"/>
                      </a:lnTo>
                      <a:lnTo>
                        <a:pt x="319" y="699"/>
                      </a:lnTo>
                      <a:lnTo>
                        <a:pt x="324" y="664"/>
                      </a:lnTo>
                      <a:lnTo>
                        <a:pt x="336" y="637"/>
                      </a:lnTo>
                      <a:lnTo>
                        <a:pt x="309" y="609"/>
                      </a:lnTo>
                      <a:lnTo>
                        <a:pt x="283" y="583"/>
                      </a:lnTo>
                      <a:lnTo>
                        <a:pt x="271" y="577"/>
                      </a:lnTo>
                      <a:lnTo>
                        <a:pt x="231" y="601"/>
                      </a:lnTo>
                      <a:lnTo>
                        <a:pt x="201" y="619"/>
                      </a:lnTo>
                      <a:lnTo>
                        <a:pt x="162" y="633"/>
                      </a:lnTo>
                      <a:lnTo>
                        <a:pt x="118" y="640"/>
                      </a:lnTo>
                      <a:lnTo>
                        <a:pt x="88" y="655"/>
                      </a:lnTo>
                      <a:lnTo>
                        <a:pt x="63" y="666"/>
                      </a:lnTo>
                      <a:lnTo>
                        <a:pt x="27" y="666"/>
                      </a:lnTo>
                      <a:lnTo>
                        <a:pt x="16" y="655"/>
                      </a:lnTo>
                      <a:lnTo>
                        <a:pt x="30" y="642"/>
                      </a:lnTo>
                      <a:lnTo>
                        <a:pt x="67" y="628"/>
                      </a:lnTo>
                      <a:lnTo>
                        <a:pt x="94" y="606"/>
                      </a:lnTo>
                      <a:lnTo>
                        <a:pt x="120" y="588"/>
                      </a:lnTo>
                      <a:lnTo>
                        <a:pt x="136" y="576"/>
                      </a:lnTo>
                      <a:lnTo>
                        <a:pt x="162" y="567"/>
                      </a:lnTo>
                      <a:lnTo>
                        <a:pt x="204" y="531"/>
                      </a:lnTo>
                      <a:lnTo>
                        <a:pt x="231" y="510"/>
                      </a:lnTo>
                      <a:lnTo>
                        <a:pt x="247" y="504"/>
                      </a:lnTo>
                      <a:lnTo>
                        <a:pt x="250" y="429"/>
                      </a:lnTo>
                      <a:lnTo>
                        <a:pt x="204" y="396"/>
                      </a:lnTo>
                      <a:lnTo>
                        <a:pt x="190" y="390"/>
                      </a:lnTo>
                      <a:lnTo>
                        <a:pt x="129" y="385"/>
                      </a:lnTo>
                      <a:lnTo>
                        <a:pt x="105" y="369"/>
                      </a:lnTo>
                      <a:lnTo>
                        <a:pt x="81" y="355"/>
                      </a:lnTo>
                      <a:lnTo>
                        <a:pt x="63" y="345"/>
                      </a:lnTo>
                      <a:lnTo>
                        <a:pt x="34" y="339"/>
                      </a:lnTo>
                      <a:lnTo>
                        <a:pt x="3" y="307"/>
                      </a:lnTo>
                      <a:lnTo>
                        <a:pt x="0" y="291"/>
                      </a:lnTo>
                      <a:lnTo>
                        <a:pt x="9" y="285"/>
                      </a:lnTo>
                      <a:lnTo>
                        <a:pt x="39" y="286"/>
                      </a:lnTo>
                      <a:lnTo>
                        <a:pt x="67" y="301"/>
                      </a:lnTo>
                      <a:lnTo>
                        <a:pt x="85" y="304"/>
                      </a:lnTo>
                      <a:lnTo>
                        <a:pt x="115" y="306"/>
                      </a:lnTo>
                      <a:lnTo>
                        <a:pt x="148" y="318"/>
                      </a:lnTo>
                      <a:lnTo>
                        <a:pt x="165" y="324"/>
                      </a:lnTo>
                      <a:lnTo>
                        <a:pt x="226" y="327"/>
                      </a:lnTo>
                      <a:lnTo>
                        <a:pt x="258" y="334"/>
                      </a:lnTo>
                      <a:lnTo>
                        <a:pt x="279" y="334"/>
                      </a:lnTo>
                    </a:path>
                  </a:pathLst>
                </a:custGeom>
                <a:solidFill>
                  <a:schemeClr val="hlink">
                    <a:alpha val="50195"/>
                  </a:schemeClr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12" name="Freeform 8"/>
                <p:cNvSpPr>
                  <a:spLocks/>
                </p:cNvSpPr>
                <p:nvPr/>
              </p:nvSpPr>
              <p:spPr bwMode="ltGray">
                <a:xfrm>
                  <a:off x="6" y="3160"/>
                  <a:ext cx="890" cy="916"/>
                </a:xfrm>
                <a:custGeom>
                  <a:avLst/>
                  <a:gdLst>
                    <a:gd name="T0" fmla="*/ 307 w 890"/>
                    <a:gd name="T1" fmla="*/ 292 h 916"/>
                    <a:gd name="T2" fmla="*/ 307 w 890"/>
                    <a:gd name="T3" fmla="*/ 234 h 916"/>
                    <a:gd name="T4" fmla="*/ 261 w 890"/>
                    <a:gd name="T5" fmla="*/ 159 h 916"/>
                    <a:gd name="T6" fmla="*/ 247 w 890"/>
                    <a:gd name="T7" fmla="*/ 91 h 916"/>
                    <a:gd name="T8" fmla="*/ 225 w 890"/>
                    <a:gd name="T9" fmla="*/ 24 h 916"/>
                    <a:gd name="T10" fmla="*/ 259 w 890"/>
                    <a:gd name="T11" fmla="*/ 21 h 916"/>
                    <a:gd name="T12" fmla="*/ 298 w 890"/>
                    <a:gd name="T13" fmla="*/ 82 h 916"/>
                    <a:gd name="T14" fmla="*/ 322 w 890"/>
                    <a:gd name="T15" fmla="*/ 118 h 916"/>
                    <a:gd name="T16" fmla="*/ 358 w 890"/>
                    <a:gd name="T17" fmla="*/ 180 h 916"/>
                    <a:gd name="T18" fmla="*/ 406 w 890"/>
                    <a:gd name="T19" fmla="*/ 240 h 916"/>
                    <a:gd name="T20" fmla="*/ 505 w 890"/>
                    <a:gd name="T21" fmla="*/ 184 h 916"/>
                    <a:gd name="T22" fmla="*/ 514 w 890"/>
                    <a:gd name="T23" fmla="*/ 118 h 916"/>
                    <a:gd name="T24" fmla="*/ 552 w 890"/>
                    <a:gd name="T25" fmla="*/ 69 h 916"/>
                    <a:gd name="T26" fmla="*/ 589 w 890"/>
                    <a:gd name="T27" fmla="*/ 13 h 916"/>
                    <a:gd name="T28" fmla="*/ 615 w 890"/>
                    <a:gd name="T29" fmla="*/ 16 h 916"/>
                    <a:gd name="T30" fmla="*/ 600 w 890"/>
                    <a:gd name="T31" fmla="*/ 49 h 916"/>
                    <a:gd name="T32" fmla="*/ 592 w 890"/>
                    <a:gd name="T33" fmla="*/ 124 h 916"/>
                    <a:gd name="T34" fmla="*/ 574 w 890"/>
                    <a:gd name="T35" fmla="*/ 186 h 916"/>
                    <a:gd name="T36" fmla="*/ 568 w 890"/>
                    <a:gd name="T37" fmla="*/ 282 h 916"/>
                    <a:gd name="T38" fmla="*/ 645 w 890"/>
                    <a:gd name="T39" fmla="*/ 325 h 916"/>
                    <a:gd name="T40" fmla="*/ 720 w 890"/>
                    <a:gd name="T41" fmla="*/ 277 h 916"/>
                    <a:gd name="T42" fmla="*/ 816 w 890"/>
                    <a:gd name="T43" fmla="*/ 253 h 916"/>
                    <a:gd name="T44" fmla="*/ 861 w 890"/>
                    <a:gd name="T45" fmla="*/ 279 h 916"/>
                    <a:gd name="T46" fmla="*/ 796 w 890"/>
                    <a:gd name="T47" fmla="*/ 324 h 916"/>
                    <a:gd name="T48" fmla="*/ 735 w 890"/>
                    <a:gd name="T49" fmla="*/ 352 h 916"/>
                    <a:gd name="T50" fmla="*/ 669 w 890"/>
                    <a:gd name="T51" fmla="*/ 409 h 916"/>
                    <a:gd name="T52" fmla="*/ 673 w 890"/>
                    <a:gd name="T53" fmla="*/ 510 h 916"/>
                    <a:gd name="T54" fmla="*/ 751 w 890"/>
                    <a:gd name="T55" fmla="*/ 535 h 916"/>
                    <a:gd name="T56" fmla="*/ 819 w 890"/>
                    <a:gd name="T57" fmla="*/ 577 h 916"/>
                    <a:gd name="T58" fmla="*/ 874 w 890"/>
                    <a:gd name="T59" fmla="*/ 606 h 916"/>
                    <a:gd name="T60" fmla="*/ 867 w 890"/>
                    <a:gd name="T61" fmla="*/ 637 h 916"/>
                    <a:gd name="T62" fmla="*/ 807 w 890"/>
                    <a:gd name="T63" fmla="*/ 618 h 916"/>
                    <a:gd name="T64" fmla="*/ 736 w 890"/>
                    <a:gd name="T65" fmla="*/ 592 h 916"/>
                    <a:gd name="T66" fmla="*/ 615 w 890"/>
                    <a:gd name="T67" fmla="*/ 588 h 916"/>
                    <a:gd name="T68" fmla="*/ 576 w 890"/>
                    <a:gd name="T69" fmla="*/ 628 h 916"/>
                    <a:gd name="T70" fmla="*/ 618 w 890"/>
                    <a:gd name="T71" fmla="*/ 723 h 916"/>
                    <a:gd name="T72" fmla="*/ 640 w 890"/>
                    <a:gd name="T73" fmla="*/ 807 h 916"/>
                    <a:gd name="T74" fmla="*/ 664 w 890"/>
                    <a:gd name="T75" fmla="*/ 889 h 916"/>
                    <a:gd name="T76" fmla="*/ 624 w 890"/>
                    <a:gd name="T77" fmla="*/ 870 h 916"/>
                    <a:gd name="T78" fmla="*/ 568 w 890"/>
                    <a:gd name="T79" fmla="*/ 789 h 916"/>
                    <a:gd name="T80" fmla="*/ 513 w 890"/>
                    <a:gd name="T81" fmla="*/ 708 h 916"/>
                    <a:gd name="T82" fmla="*/ 390 w 890"/>
                    <a:gd name="T83" fmla="*/ 730 h 916"/>
                    <a:gd name="T84" fmla="*/ 339 w 890"/>
                    <a:gd name="T85" fmla="*/ 838 h 916"/>
                    <a:gd name="T86" fmla="*/ 285 w 890"/>
                    <a:gd name="T87" fmla="*/ 915 h 916"/>
                    <a:gd name="T88" fmla="*/ 276 w 890"/>
                    <a:gd name="T89" fmla="*/ 867 h 916"/>
                    <a:gd name="T90" fmla="*/ 298 w 890"/>
                    <a:gd name="T91" fmla="*/ 766 h 916"/>
                    <a:gd name="T92" fmla="*/ 324 w 890"/>
                    <a:gd name="T93" fmla="*/ 664 h 916"/>
                    <a:gd name="T94" fmla="*/ 283 w 890"/>
                    <a:gd name="T95" fmla="*/ 583 h 916"/>
                    <a:gd name="T96" fmla="*/ 201 w 890"/>
                    <a:gd name="T97" fmla="*/ 619 h 916"/>
                    <a:gd name="T98" fmla="*/ 88 w 890"/>
                    <a:gd name="T99" fmla="*/ 655 h 916"/>
                    <a:gd name="T100" fmla="*/ 16 w 890"/>
                    <a:gd name="T101" fmla="*/ 655 h 916"/>
                    <a:gd name="T102" fmla="*/ 94 w 890"/>
                    <a:gd name="T103" fmla="*/ 606 h 916"/>
                    <a:gd name="T104" fmla="*/ 162 w 890"/>
                    <a:gd name="T105" fmla="*/ 567 h 916"/>
                    <a:gd name="T106" fmla="*/ 247 w 890"/>
                    <a:gd name="T107" fmla="*/ 504 h 916"/>
                    <a:gd name="T108" fmla="*/ 190 w 890"/>
                    <a:gd name="T109" fmla="*/ 390 h 916"/>
                    <a:gd name="T110" fmla="*/ 81 w 890"/>
                    <a:gd name="T111" fmla="*/ 355 h 916"/>
                    <a:gd name="T112" fmla="*/ 3 w 890"/>
                    <a:gd name="T113" fmla="*/ 307 h 916"/>
                    <a:gd name="T114" fmla="*/ 39 w 890"/>
                    <a:gd name="T115" fmla="*/ 286 h 916"/>
                    <a:gd name="T116" fmla="*/ 115 w 890"/>
                    <a:gd name="T117" fmla="*/ 306 h 916"/>
                    <a:gd name="T118" fmla="*/ 226 w 890"/>
                    <a:gd name="T119" fmla="*/ 327 h 91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890" h="916">
                      <a:moveTo>
                        <a:pt x="279" y="334"/>
                      </a:moveTo>
                      <a:lnTo>
                        <a:pt x="292" y="312"/>
                      </a:lnTo>
                      <a:lnTo>
                        <a:pt x="307" y="292"/>
                      </a:lnTo>
                      <a:lnTo>
                        <a:pt x="324" y="276"/>
                      </a:lnTo>
                      <a:lnTo>
                        <a:pt x="313" y="255"/>
                      </a:lnTo>
                      <a:lnTo>
                        <a:pt x="307" y="234"/>
                      </a:lnTo>
                      <a:lnTo>
                        <a:pt x="288" y="202"/>
                      </a:lnTo>
                      <a:lnTo>
                        <a:pt x="274" y="181"/>
                      </a:lnTo>
                      <a:lnTo>
                        <a:pt x="261" y="159"/>
                      </a:lnTo>
                      <a:lnTo>
                        <a:pt x="256" y="139"/>
                      </a:lnTo>
                      <a:lnTo>
                        <a:pt x="256" y="118"/>
                      </a:lnTo>
                      <a:lnTo>
                        <a:pt x="247" y="91"/>
                      </a:lnTo>
                      <a:lnTo>
                        <a:pt x="237" y="70"/>
                      </a:lnTo>
                      <a:lnTo>
                        <a:pt x="226" y="46"/>
                      </a:lnTo>
                      <a:lnTo>
                        <a:pt x="225" y="24"/>
                      </a:lnTo>
                      <a:lnTo>
                        <a:pt x="232" y="10"/>
                      </a:lnTo>
                      <a:lnTo>
                        <a:pt x="247" y="9"/>
                      </a:lnTo>
                      <a:lnTo>
                        <a:pt x="259" y="21"/>
                      </a:lnTo>
                      <a:lnTo>
                        <a:pt x="270" y="46"/>
                      </a:lnTo>
                      <a:lnTo>
                        <a:pt x="280" y="61"/>
                      </a:lnTo>
                      <a:lnTo>
                        <a:pt x="298" y="82"/>
                      </a:lnTo>
                      <a:lnTo>
                        <a:pt x="309" y="88"/>
                      </a:lnTo>
                      <a:lnTo>
                        <a:pt x="315" y="99"/>
                      </a:lnTo>
                      <a:lnTo>
                        <a:pt x="322" y="118"/>
                      </a:lnTo>
                      <a:lnTo>
                        <a:pt x="330" y="141"/>
                      </a:lnTo>
                      <a:lnTo>
                        <a:pt x="339" y="160"/>
                      </a:lnTo>
                      <a:lnTo>
                        <a:pt x="358" y="180"/>
                      </a:lnTo>
                      <a:lnTo>
                        <a:pt x="379" y="205"/>
                      </a:lnTo>
                      <a:lnTo>
                        <a:pt x="399" y="225"/>
                      </a:lnTo>
                      <a:lnTo>
                        <a:pt x="406" y="240"/>
                      </a:lnTo>
                      <a:lnTo>
                        <a:pt x="474" y="241"/>
                      </a:lnTo>
                      <a:lnTo>
                        <a:pt x="495" y="208"/>
                      </a:lnTo>
                      <a:lnTo>
                        <a:pt x="505" y="184"/>
                      </a:lnTo>
                      <a:lnTo>
                        <a:pt x="507" y="160"/>
                      </a:lnTo>
                      <a:lnTo>
                        <a:pt x="510" y="141"/>
                      </a:lnTo>
                      <a:lnTo>
                        <a:pt x="514" y="118"/>
                      </a:lnTo>
                      <a:lnTo>
                        <a:pt x="529" y="94"/>
                      </a:lnTo>
                      <a:lnTo>
                        <a:pt x="540" y="85"/>
                      </a:lnTo>
                      <a:lnTo>
                        <a:pt x="552" y="69"/>
                      </a:lnTo>
                      <a:lnTo>
                        <a:pt x="561" y="45"/>
                      </a:lnTo>
                      <a:lnTo>
                        <a:pt x="571" y="27"/>
                      </a:lnTo>
                      <a:lnTo>
                        <a:pt x="589" y="13"/>
                      </a:lnTo>
                      <a:lnTo>
                        <a:pt x="604" y="0"/>
                      </a:lnTo>
                      <a:lnTo>
                        <a:pt x="613" y="6"/>
                      </a:lnTo>
                      <a:lnTo>
                        <a:pt x="615" y="16"/>
                      </a:lnTo>
                      <a:lnTo>
                        <a:pt x="606" y="27"/>
                      </a:lnTo>
                      <a:lnTo>
                        <a:pt x="603" y="34"/>
                      </a:lnTo>
                      <a:lnTo>
                        <a:pt x="600" y="49"/>
                      </a:lnTo>
                      <a:lnTo>
                        <a:pt x="600" y="79"/>
                      </a:lnTo>
                      <a:lnTo>
                        <a:pt x="600" y="103"/>
                      </a:lnTo>
                      <a:lnTo>
                        <a:pt x="592" y="124"/>
                      </a:lnTo>
                      <a:lnTo>
                        <a:pt x="583" y="145"/>
                      </a:lnTo>
                      <a:lnTo>
                        <a:pt x="576" y="162"/>
                      </a:lnTo>
                      <a:lnTo>
                        <a:pt x="574" y="186"/>
                      </a:lnTo>
                      <a:lnTo>
                        <a:pt x="574" y="216"/>
                      </a:lnTo>
                      <a:lnTo>
                        <a:pt x="568" y="244"/>
                      </a:lnTo>
                      <a:lnTo>
                        <a:pt x="568" y="282"/>
                      </a:lnTo>
                      <a:lnTo>
                        <a:pt x="588" y="300"/>
                      </a:lnTo>
                      <a:lnTo>
                        <a:pt x="607" y="325"/>
                      </a:lnTo>
                      <a:lnTo>
                        <a:pt x="645" y="325"/>
                      </a:lnTo>
                      <a:lnTo>
                        <a:pt x="678" y="312"/>
                      </a:lnTo>
                      <a:lnTo>
                        <a:pt x="697" y="292"/>
                      </a:lnTo>
                      <a:lnTo>
                        <a:pt x="720" y="277"/>
                      </a:lnTo>
                      <a:lnTo>
                        <a:pt x="777" y="274"/>
                      </a:lnTo>
                      <a:lnTo>
                        <a:pt x="801" y="265"/>
                      </a:lnTo>
                      <a:lnTo>
                        <a:pt x="816" y="253"/>
                      </a:lnTo>
                      <a:lnTo>
                        <a:pt x="859" y="252"/>
                      </a:lnTo>
                      <a:lnTo>
                        <a:pt x="865" y="265"/>
                      </a:lnTo>
                      <a:lnTo>
                        <a:pt x="861" y="279"/>
                      </a:lnTo>
                      <a:lnTo>
                        <a:pt x="843" y="288"/>
                      </a:lnTo>
                      <a:lnTo>
                        <a:pt x="819" y="300"/>
                      </a:lnTo>
                      <a:lnTo>
                        <a:pt x="796" y="324"/>
                      </a:lnTo>
                      <a:lnTo>
                        <a:pt x="786" y="334"/>
                      </a:lnTo>
                      <a:lnTo>
                        <a:pt x="765" y="343"/>
                      </a:lnTo>
                      <a:lnTo>
                        <a:pt x="735" y="352"/>
                      </a:lnTo>
                      <a:lnTo>
                        <a:pt x="714" y="367"/>
                      </a:lnTo>
                      <a:lnTo>
                        <a:pt x="687" y="390"/>
                      </a:lnTo>
                      <a:lnTo>
                        <a:pt x="669" y="409"/>
                      </a:lnTo>
                      <a:lnTo>
                        <a:pt x="649" y="420"/>
                      </a:lnTo>
                      <a:lnTo>
                        <a:pt x="648" y="481"/>
                      </a:lnTo>
                      <a:lnTo>
                        <a:pt x="673" y="510"/>
                      </a:lnTo>
                      <a:lnTo>
                        <a:pt x="703" y="526"/>
                      </a:lnTo>
                      <a:lnTo>
                        <a:pt x="730" y="531"/>
                      </a:lnTo>
                      <a:lnTo>
                        <a:pt x="751" y="535"/>
                      </a:lnTo>
                      <a:lnTo>
                        <a:pt x="777" y="549"/>
                      </a:lnTo>
                      <a:lnTo>
                        <a:pt x="795" y="567"/>
                      </a:lnTo>
                      <a:lnTo>
                        <a:pt x="819" y="577"/>
                      </a:lnTo>
                      <a:lnTo>
                        <a:pt x="846" y="583"/>
                      </a:lnTo>
                      <a:lnTo>
                        <a:pt x="861" y="592"/>
                      </a:lnTo>
                      <a:lnTo>
                        <a:pt x="874" y="606"/>
                      </a:lnTo>
                      <a:lnTo>
                        <a:pt x="889" y="621"/>
                      </a:lnTo>
                      <a:lnTo>
                        <a:pt x="888" y="634"/>
                      </a:lnTo>
                      <a:lnTo>
                        <a:pt x="867" y="637"/>
                      </a:lnTo>
                      <a:lnTo>
                        <a:pt x="853" y="631"/>
                      </a:lnTo>
                      <a:lnTo>
                        <a:pt x="832" y="618"/>
                      </a:lnTo>
                      <a:lnTo>
                        <a:pt x="807" y="618"/>
                      </a:lnTo>
                      <a:lnTo>
                        <a:pt x="780" y="618"/>
                      </a:lnTo>
                      <a:lnTo>
                        <a:pt x="759" y="615"/>
                      </a:lnTo>
                      <a:lnTo>
                        <a:pt x="736" y="592"/>
                      </a:lnTo>
                      <a:lnTo>
                        <a:pt x="718" y="588"/>
                      </a:lnTo>
                      <a:lnTo>
                        <a:pt x="684" y="588"/>
                      </a:lnTo>
                      <a:lnTo>
                        <a:pt x="615" y="588"/>
                      </a:lnTo>
                      <a:lnTo>
                        <a:pt x="604" y="606"/>
                      </a:lnTo>
                      <a:lnTo>
                        <a:pt x="589" y="621"/>
                      </a:lnTo>
                      <a:lnTo>
                        <a:pt x="576" y="628"/>
                      </a:lnTo>
                      <a:lnTo>
                        <a:pt x="580" y="666"/>
                      </a:lnTo>
                      <a:lnTo>
                        <a:pt x="600" y="702"/>
                      </a:lnTo>
                      <a:lnTo>
                        <a:pt x="618" y="723"/>
                      </a:lnTo>
                      <a:lnTo>
                        <a:pt x="630" y="753"/>
                      </a:lnTo>
                      <a:lnTo>
                        <a:pt x="631" y="787"/>
                      </a:lnTo>
                      <a:lnTo>
                        <a:pt x="640" y="807"/>
                      </a:lnTo>
                      <a:lnTo>
                        <a:pt x="654" y="838"/>
                      </a:lnTo>
                      <a:lnTo>
                        <a:pt x="664" y="862"/>
                      </a:lnTo>
                      <a:lnTo>
                        <a:pt x="664" y="889"/>
                      </a:lnTo>
                      <a:lnTo>
                        <a:pt x="654" y="898"/>
                      </a:lnTo>
                      <a:lnTo>
                        <a:pt x="642" y="898"/>
                      </a:lnTo>
                      <a:lnTo>
                        <a:pt x="624" y="870"/>
                      </a:lnTo>
                      <a:lnTo>
                        <a:pt x="612" y="837"/>
                      </a:lnTo>
                      <a:lnTo>
                        <a:pt x="583" y="808"/>
                      </a:lnTo>
                      <a:lnTo>
                        <a:pt x="568" y="789"/>
                      </a:lnTo>
                      <a:lnTo>
                        <a:pt x="556" y="760"/>
                      </a:lnTo>
                      <a:lnTo>
                        <a:pt x="549" y="738"/>
                      </a:lnTo>
                      <a:lnTo>
                        <a:pt x="513" y="708"/>
                      </a:lnTo>
                      <a:lnTo>
                        <a:pt x="489" y="682"/>
                      </a:lnTo>
                      <a:lnTo>
                        <a:pt x="415" y="684"/>
                      </a:lnTo>
                      <a:lnTo>
                        <a:pt x="390" y="730"/>
                      </a:lnTo>
                      <a:lnTo>
                        <a:pt x="372" y="759"/>
                      </a:lnTo>
                      <a:lnTo>
                        <a:pt x="361" y="798"/>
                      </a:lnTo>
                      <a:lnTo>
                        <a:pt x="339" y="838"/>
                      </a:lnTo>
                      <a:lnTo>
                        <a:pt x="316" y="874"/>
                      </a:lnTo>
                      <a:lnTo>
                        <a:pt x="294" y="907"/>
                      </a:lnTo>
                      <a:lnTo>
                        <a:pt x="285" y="915"/>
                      </a:lnTo>
                      <a:lnTo>
                        <a:pt x="268" y="909"/>
                      </a:lnTo>
                      <a:lnTo>
                        <a:pt x="268" y="894"/>
                      </a:lnTo>
                      <a:lnTo>
                        <a:pt x="276" y="867"/>
                      </a:lnTo>
                      <a:lnTo>
                        <a:pt x="291" y="837"/>
                      </a:lnTo>
                      <a:lnTo>
                        <a:pt x="294" y="790"/>
                      </a:lnTo>
                      <a:lnTo>
                        <a:pt x="298" y="766"/>
                      </a:lnTo>
                      <a:lnTo>
                        <a:pt x="313" y="744"/>
                      </a:lnTo>
                      <a:lnTo>
                        <a:pt x="319" y="699"/>
                      </a:lnTo>
                      <a:lnTo>
                        <a:pt x="324" y="664"/>
                      </a:lnTo>
                      <a:lnTo>
                        <a:pt x="336" y="637"/>
                      </a:lnTo>
                      <a:lnTo>
                        <a:pt x="309" y="609"/>
                      </a:lnTo>
                      <a:lnTo>
                        <a:pt x="283" y="583"/>
                      </a:lnTo>
                      <a:lnTo>
                        <a:pt x="271" y="577"/>
                      </a:lnTo>
                      <a:lnTo>
                        <a:pt x="231" y="601"/>
                      </a:lnTo>
                      <a:lnTo>
                        <a:pt x="201" y="619"/>
                      </a:lnTo>
                      <a:lnTo>
                        <a:pt x="162" y="633"/>
                      </a:lnTo>
                      <a:lnTo>
                        <a:pt x="118" y="640"/>
                      </a:lnTo>
                      <a:lnTo>
                        <a:pt x="88" y="655"/>
                      </a:lnTo>
                      <a:lnTo>
                        <a:pt x="63" y="666"/>
                      </a:lnTo>
                      <a:lnTo>
                        <a:pt x="27" y="666"/>
                      </a:lnTo>
                      <a:lnTo>
                        <a:pt x="16" y="655"/>
                      </a:lnTo>
                      <a:lnTo>
                        <a:pt x="30" y="642"/>
                      </a:lnTo>
                      <a:lnTo>
                        <a:pt x="67" y="628"/>
                      </a:lnTo>
                      <a:lnTo>
                        <a:pt x="94" y="606"/>
                      </a:lnTo>
                      <a:lnTo>
                        <a:pt x="120" y="588"/>
                      </a:lnTo>
                      <a:lnTo>
                        <a:pt x="136" y="576"/>
                      </a:lnTo>
                      <a:lnTo>
                        <a:pt x="162" y="567"/>
                      </a:lnTo>
                      <a:lnTo>
                        <a:pt x="204" y="531"/>
                      </a:lnTo>
                      <a:lnTo>
                        <a:pt x="231" y="510"/>
                      </a:lnTo>
                      <a:lnTo>
                        <a:pt x="247" y="504"/>
                      </a:lnTo>
                      <a:lnTo>
                        <a:pt x="250" y="429"/>
                      </a:lnTo>
                      <a:lnTo>
                        <a:pt x="204" y="396"/>
                      </a:lnTo>
                      <a:lnTo>
                        <a:pt x="190" y="390"/>
                      </a:lnTo>
                      <a:lnTo>
                        <a:pt x="129" y="385"/>
                      </a:lnTo>
                      <a:lnTo>
                        <a:pt x="105" y="369"/>
                      </a:lnTo>
                      <a:lnTo>
                        <a:pt x="81" y="355"/>
                      </a:lnTo>
                      <a:lnTo>
                        <a:pt x="63" y="345"/>
                      </a:lnTo>
                      <a:lnTo>
                        <a:pt x="34" y="339"/>
                      </a:lnTo>
                      <a:lnTo>
                        <a:pt x="3" y="307"/>
                      </a:lnTo>
                      <a:lnTo>
                        <a:pt x="0" y="291"/>
                      </a:lnTo>
                      <a:lnTo>
                        <a:pt x="9" y="285"/>
                      </a:lnTo>
                      <a:lnTo>
                        <a:pt x="39" y="286"/>
                      </a:lnTo>
                      <a:lnTo>
                        <a:pt x="67" y="301"/>
                      </a:lnTo>
                      <a:lnTo>
                        <a:pt x="85" y="304"/>
                      </a:lnTo>
                      <a:lnTo>
                        <a:pt x="115" y="306"/>
                      </a:lnTo>
                      <a:lnTo>
                        <a:pt x="148" y="318"/>
                      </a:lnTo>
                      <a:lnTo>
                        <a:pt x="165" y="324"/>
                      </a:lnTo>
                      <a:lnTo>
                        <a:pt x="226" y="327"/>
                      </a:lnTo>
                      <a:lnTo>
                        <a:pt x="258" y="334"/>
                      </a:lnTo>
                      <a:lnTo>
                        <a:pt x="279" y="334"/>
                      </a:lnTo>
                    </a:path>
                  </a:pathLst>
                </a:custGeom>
                <a:solidFill>
                  <a:schemeClr val="hlink">
                    <a:alpha val="50195"/>
                  </a:schemeClr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16400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1652588" y="1806575"/>
            <a:ext cx="7391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6401" name="Rectangle 17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3559175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9" name="Rectangle 18"/>
          <p:cNvSpPr>
            <a:spLocks noGrp="1" noChangeArrowheads="1"/>
          </p:cNvSpPr>
          <p:nvPr>
            <p:ph type="dt" sz="half" idx="10"/>
          </p:nvPr>
        </p:nvSpPr>
        <p:spPr>
          <a:xfrm>
            <a:off x="1524000" y="6350000"/>
            <a:ext cx="1724025" cy="457200"/>
          </a:xfrm>
        </p:spPr>
        <p:txBody>
          <a:bodyPr anchor="b"/>
          <a:lstStyle>
            <a:lvl1pPr>
              <a:defRPr/>
            </a:lvl1pPr>
          </a:lstStyle>
          <a:p>
            <a:fld id="{796A6FBF-8BC5-4700-A081-0FEB7CB98F26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20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643313" y="6350000"/>
            <a:ext cx="3449637" cy="457200"/>
          </a:xfrm>
        </p:spPr>
        <p:txBody>
          <a:bodyPr anchor="b"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1" name="Rectangle 2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91400" y="6350000"/>
            <a:ext cx="1724025" cy="457200"/>
          </a:xfrm>
        </p:spPr>
        <p:txBody>
          <a:bodyPr anchor="b"/>
          <a:lstStyle>
            <a:lvl1pPr>
              <a:defRPr/>
            </a:lvl1pPr>
          </a:lstStyle>
          <a:p>
            <a:fld id="{2890E68B-6456-4E5F-8832-62B4AA83CD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6A6FBF-8BC5-4700-A081-0FEB7CB98F26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90E68B-6456-4E5F-8832-62B4AA83CD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99313" y="304800"/>
            <a:ext cx="1906587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79550" y="304800"/>
            <a:ext cx="5567363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6A6FBF-8BC5-4700-A081-0FEB7CB98F26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90E68B-6456-4E5F-8832-62B4AA83CD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6A6FBF-8BC5-4700-A081-0FEB7CB98F26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90E68B-6456-4E5F-8832-62B4AA83CD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6A6FBF-8BC5-4700-A081-0FEB7CB98F26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90E68B-6456-4E5F-8832-62B4AA83CD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79550" y="1981200"/>
            <a:ext cx="37369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68925" y="1981200"/>
            <a:ext cx="37369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6A6FBF-8BC5-4700-A081-0FEB7CB98F26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90E68B-6456-4E5F-8832-62B4AA83CD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6A6FBF-8BC5-4700-A081-0FEB7CB98F26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90E68B-6456-4E5F-8832-62B4AA83CD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6A6FBF-8BC5-4700-A081-0FEB7CB98F26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90E68B-6456-4E5F-8832-62B4AA83CD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6A6FBF-8BC5-4700-A081-0FEB7CB98F26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90E68B-6456-4E5F-8832-62B4AA83CD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6A6FBF-8BC5-4700-A081-0FEB7CB98F26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90E68B-6456-4E5F-8832-62B4AA83CD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6A6FBF-8BC5-4700-A081-0FEB7CB98F26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90E68B-6456-4E5F-8832-62B4AA83CD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026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grpSp>
          <p:nvGrpSpPr>
            <p:cNvPr id="6" name="Group 1024"/>
            <p:cNvGrpSpPr>
              <a:grpSpLocks/>
            </p:cNvGrpSpPr>
            <p:nvPr/>
          </p:nvGrpSpPr>
          <p:grpSpPr bwMode="auto">
            <a:xfrm>
              <a:off x="0" y="0"/>
              <a:ext cx="926" cy="4319"/>
              <a:chOff x="0" y="0"/>
              <a:chExt cx="926" cy="4319"/>
            </a:xfrm>
          </p:grpSpPr>
          <p:sp>
            <p:nvSpPr>
              <p:cNvPr id="1040" name="Rectangle 2"/>
              <p:cNvSpPr>
                <a:spLocks noChangeArrowheads="1"/>
              </p:cNvSpPr>
              <p:nvPr/>
            </p:nvSpPr>
            <p:spPr bwMode="ltGray">
              <a:xfrm>
                <a:off x="0" y="0"/>
                <a:ext cx="923" cy="431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ru-RU"/>
              </a:p>
            </p:txBody>
          </p:sp>
          <p:pic>
            <p:nvPicPr>
              <p:cNvPr id="1041" name="Picture 3"/>
              <p:cNvPicPr>
                <a:picLocks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ltGray">
              <a:xfrm>
                <a:off x="6" y="31"/>
                <a:ext cx="920" cy="9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" name="Freeform 4"/>
              <p:cNvSpPr>
                <a:spLocks/>
              </p:cNvSpPr>
              <p:nvPr/>
            </p:nvSpPr>
            <p:spPr bwMode="ltGray">
              <a:xfrm>
                <a:off x="6" y="1023"/>
                <a:ext cx="890" cy="916"/>
              </a:xfrm>
              <a:custGeom>
                <a:avLst/>
                <a:gdLst>
                  <a:gd name="T0" fmla="*/ 307 w 890"/>
                  <a:gd name="T1" fmla="*/ 292 h 916"/>
                  <a:gd name="T2" fmla="*/ 307 w 890"/>
                  <a:gd name="T3" fmla="*/ 234 h 916"/>
                  <a:gd name="T4" fmla="*/ 261 w 890"/>
                  <a:gd name="T5" fmla="*/ 159 h 916"/>
                  <a:gd name="T6" fmla="*/ 247 w 890"/>
                  <a:gd name="T7" fmla="*/ 91 h 916"/>
                  <a:gd name="T8" fmla="*/ 225 w 890"/>
                  <a:gd name="T9" fmla="*/ 24 h 916"/>
                  <a:gd name="T10" fmla="*/ 259 w 890"/>
                  <a:gd name="T11" fmla="*/ 21 h 916"/>
                  <a:gd name="T12" fmla="*/ 298 w 890"/>
                  <a:gd name="T13" fmla="*/ 82 h 916"/>
                  <a:gd name="T14" fmla="*/ 322 w 890"/>
                  <a:gd name="T15" fmla="*/ 118 h 916"/>
                  <a:gd name="T16" fmla="*/ 358 w 890"/>
                  <a:gd name="T17" fmla="*/ 180 h 916"/>
                  <a:gd name="T18" fmla="*/ 406 w 890"/>
                  <a:gd name="T19" fmla="*/ 240 h 916"/>
                  <a:gd name="T20" fmla="*/ 505 w 890"/>
                  <a:gd name="T21" fmla="*/ 184 h 916"/>
                  <a:gd name="T22" fmla="*/ 514 w 890"/>
                  <a:gd name="T23" fmla="*/ 118 h 916"/>
                  <a:gd name="T24" fmla="*/ 552 w 890"/>
                  <a:gd name="T25" fmla="*/ 69 h 916"/>
                  <a:gd name="T26" fmla="*/ 589 w 890"/>
                  <a:gd name="T27" fmla="*/ 13 h 916"/>
                  <a:gd name="T28" fmla="*/ 615 w 890"/>
                  <a:gd name="T29" fmla="*/ 16 h 916"/>
                  <a:gd name="T30" fmla="*/ 600 w 890"/>
                  <a:gd name="T31" fmla="*/ 49 h 916"/>
                  <a:gd name="T32" fmla="*/ 592 w 890"/>
                  <a:gd name="T33" fmla="*/ 124 h 916"/>
                  <a:gd name="T34" fmla="*/ 574 w 890"/>
                  <a:gd name="T35" fmla="*/ 186 h 916"/>
                  <a:gd name="T36" fmla="*/ 568 w 890"/>
                  <a:gd name="T37" fmla="*/ 282 h 916"/>
                  <a:gd name="T38" fmla="*/ 645 w 890"/>
                  <a:gd name="T39" fmla="*/ 325 h 916"/>
                  <a:gd name="T40" fmla="*/ 720 w 890"/>
                  <a:gd name="T41" fmla="*/ 277 h 916"/>
                  <a:gd name="T42" fmla="*/ 816 w 890"/>
                  <a:gd name="T43" fmla="*/ 253 h 916"/>
                  <a:gd name="T44" fmla="*/ 861 w 890"/>
                  <a:gd name="T45" fmla="*/ 279 h 916"/>
                  <a:gd name="T46" fmla="*/ 796 w 890"/>
                  <a:gd name="T47" fmla="*/ 324 h 916"/>
                  <a:gd name="T48" fmla="*/ 735 w 890"/>
                  <a:gd name="T49" fmla="*/ 352 h 916"/>
                  <a:gd name="T50" fmla="*/ 669 w 890"/>
                  <a:gd name="T51" fmla="*/ 409 h 916"/>
                  <a:gd name="T52" fmla="*/ 673 w 890"/>
                  <a:gd name="T53" fmla="*/ 510 h 916"/>
                  <a:gd name="T54" fmla="*/ 751 w 890"/>
                  <a:gd name="T55" fmla="*/ 535 h 916"/>
                  <a:gd name="T56" fmla="*/ 819 w 890"/>
                  <a:gd name="T57" fmla="*/ 577 h 916"/>
                  <a:gd name="T58" fmla="*/ 874 w 890"/>
                  <a:gd name="T59" fmla="*/ 606 h 916"/>
                  <a:gd name="T60" fmla="*/ 867 w 890"/>
                  <a:gd name="T61" fmla="*/ 637 h 916"/>
                  <a:gd name="T62" fmla="*/ 807 w 890"/>
                  <a:gd name="T63" fmla="*/ 618 h 916"/>
                  <a:gd name="T64" fmla="*/ 736 w 890"/>
                  <a:gd name="T65" fmla="*/ 592 h 916"/>
                  <a:gd name="T66" fmla="*/ 615 w 890"/>
                  <a:gd name="T67" fmla="*/ 588 h 916"/>
                  <a:gd name="T68" fmla="*/ 576 w 890"/>
                  <a:gd name="T69" fmla="*/ 628 h 916"/>
                  <a:gd name="T70" fmla="*/ 618 w 890"/>
                  <a:gd name="T71" fmla="*/ 723 h 916"/>
                  <a:gd name="T72" fmla="*/ 640 w 890"/>
                  <a:gd name="T73" fmla="*/ 807 h 916"/>
                  <a:gd name="T74" fmla="*/ 664 w 890"/>
                  <a:gd name="T75" fmla="*/ 889 h 916"/>
                  <a:gd name="T76" fmla="*/ 624 w 890"/>
                  <a:gd name="T77" fmla="*/ 870 h 916"/>
                  <a:gd name="T78" fmla="*/ 568 w 890"/>
                  <a:gd name="T79" fmla="*/ 789 h 916"/>
                  <a:gd name="T80" fmla="*/ 513 w 890"/>
                  <a:gd name="T81" fmla="*/ 708 h 916"/>
                  <a:gd name="T82" fmla="*/ 390 w 890"/>
                  <a:gd name="T83" fmla="*/ 730 h 916"/>
                  <a:gd name="T84" fmla="*/ 339 w 890"/>
                  <a:gd name="T85" fmla="*/ 838 h 916"/>
                  <a:gd name="T86" fmla="*/ 285 w 890"/>
                  <a:gd name="T87" fmla="*/ 915 h 916"/>
                  <a:gd name="T88" fmla="*/ 276 w 890"/>
                  <a:gd name="T89" fmla="*/ 867 h 916"/>
                  <a:gd name="T90" fmla="*/ 298 w 890"/>
                  <a:gd name="T91" fmla="*/ 766 h 916"/>
                  <a:gd name="T92" fmla="*/ 324 w 890"/>
                  <a:gd name="T93" fmla="*/ 664 h 916"/>
                  <a:gd name="T94" fmla="*/ 283 w 890"/>
                  <a:gd name="T95" fmla="*/ 583 h 916"/>
                  <a:gd name="T96" fmla="*/ 201 w 890"/>
                  <a:gd name="T97" fmla="*/ 619 h 916"/>
                  <a:gd name="T98" fmla="*/ 88 w 890"/>
                  <a:gd name="T99" fmla="*/ 655 h 916"/>
                  <a:gd name="T100" fmla="*/ 16 w 890"/>
                  <a:gd name="T101" fmla="*/ 655 h 916"/>
                  <a:gd name="T102" fmla="*/ 94 w 890"/>
                  <a:gd name="T103" fmla="*/ 606 h 916"/>
                  <a:gd name="T104" fmla="*/ 162 w 890"/>
                  <a:gd name="T105" fmla="*/ 567 h 916"/>
                  <a:gd name="T106" fmla="*/ 247 w 890"/>
                  <a:gd name="T107" fmla="*/ 504 h 916"/>
                  <a:gd name="T108" fmla="*/ 190 w 890"/>
                  <a:gd name="T109" fmla="*/ 390 h 916"/>
                  <a:gd name="T110" fmla="*/ 81 w 890"/>
                  <a:gd name="T111" fmla="*/ 355 h 916"/>
                  <a:gd name="T112" fmla="*/ 3 w 890"/>
                  <a:gd name="T113" fmla="*/ 307 h 916"/>
                  <a:gd name="T114" fmla="*/ 39 w 890"/>
                  <a:gd name="T115" fmla="*/ 286 h 916"/>
                  <a:gd name="T116" fmla="*/ 115 w 890"/>
                  <a:gd name="T117" fmla="*/ 306 h 916"/>
                  <a:gd name="T118" fmla="*/ 226 w 890"/>
                  <a:gd name="T119" fmla="*/ 327 h 91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890" h="916">
                    <a:moveTo>
                      <a:pt x="279" y="334"/>
                    </a:moveTo>
                    <a:lnTo>
                      <a:pt x="292" y="312"/>
                    </a:lnTo>
                    <a:lnTo>
                      <a:pt x="307" y="292"/>
                    </a:lnTo>
                    <a:lnTo>
                      <a:pt x="324" y="276"/>
                    </a:lnTo>
                    <a:lnTo>
                      <a:pt x="313" y="255"/>
                    </a:lnTo>
                    <a:lnTo>
                      <a:pt x="307" y="234"/>
                    </a:lnTo>
                    <a:lnTo>
                      <a:pt x="288" y="202"/>
                    </a:lnTo>
                    <a:lnTo>
                      <a:pt x="274" y="181"/>
                    </a:lnTo>
                    <a:lnTo>
                      <a:pt x="261" y="159"/>
                    </a:lnTo>
                    <a:lnTo>
                      <a:pt x="256" y="139"/>
                    </a:lnTo>
                    <a:lnTo>
                      <a:pt x="256" y="118"/>
                    </a:lnTo>
                    <a:lnTo>
                      <a:pt x="247" y="91"/>
                    </a:lnTo>
                    <a:lnTo>
                      <a:pt x="237" y="70"/>
                    </a:lnTo>
                    <a:lnTo>
                      <a:pt x="226" y="46"/>
                    </a:lnTo>
                    <a:lnTo>
                      <a:pt x="225" y="24"/>
                    </a:lnTo>
                    <a:lnTo>
                      <a:pt x="232" y="10"/>
                    </a:lnTo>
                    <a:lnTo>
                      <a:pt x="247" y="9"/>
                    </a:lnTo>
                    <a:lnTo>
                      <a:pt x="259" y="21"/>
                    </a:lnTo>
                    <a:lnTo>
                      <a:pt x="270" y="46"/>
                    </a:lnTo>
                    <a:lnTo>
                      <a:pt x="280" y="61"/>
                    </a:lnTo>
                    <a:lnTo>
                      <a:pt x="298" y="82"/>
                    </a:lnTo>
                    <a:lnTo>
                      <a:pt x="309" y="88"/>
                    </a:lnTo>
                    <a:lnTo>
                      <a:pt x="315" y="99"/>
                    </a:lnTo>
                    <a:lnTo>
                      <a:pt x="322" y="118"/>
                    </a:lnTo>
                    <a:lnTo>
                      <a:pt x="330" y="141"/>
                    </a:lnTo>
                    <a:lnTo>
                      <a:pt x="339" y="160"/>
                    </a:lnTo>
                    <a:lnTo>
                      <a:pt x="358" y="180"/>
                    </a:lnTo>
                    <a:lnTo>
                      <a:pt x="379" y="205"/>
                    </a:lnTo>
                    <a:lnTo>
                      <a:pt x="399" y="225"/>
                    </a:lnTo>
                    <a:lnTo>
                      <a:pt x="406" y="240"/>
                    </a:lnTo>
                    <a:lnTo>
                      <a:pt x="474" y="241"/>
                    </a:lnTo>
                    <a:lnTo>
                      <a:pt x="495" y="208"/>
                    </a:lnTo>
                    <a:lnTo>
                      <a:pt x="505" y="184"/>
                    </a:lnTo>
                    <a:lnTo>
                      <a:pt x="507" y="160"/>
                    </a:lnTo>
                    <a:lnTo>
                      <a:pt x="510" y="141"/>
                    </a:lnTo>
                    <a:lnTo>
                      <a:pt x="514" y="118"/>
                    </a:lnTo>
                    <a:lnTo>
                      <a:pt x="529" y="94"/>
                    </a:lnTo>
                    <a:lnTo>
                      <a:pt x="540" y="85"/>
                    </a:lnTo>
                    <a:lnTo>
                      <a:pt x="552" y="69"/>
                    </a:lnTo>
                    <a:lnTo>
                      <a:pt x="561" y="45"/>
                    </a:lnTo>
                    <a:lnTo>
                      <a:pt x="571" y="27"/>
                    </a:lnTo>
                    <a:lnTo>
                      <a:pt x="589" y="13"/>
                    </a:lnTo>
                    <a:lnTo>
                      <a:pt x="604" y="0"/>
                    </a:lnTo>
                    <a:lnTo>
                      <a:pt x="613" y="6"/>
                    </a:lnTo>
                    <a:lnTo>
                      <a:pt x="615" y="16"/>
                    </a:lnTo>
                    <a:lnTo>
                      <a:pt x="606" y="27"/>
                    </a:lnTo>
                    <a:lnTo>
                      <a:pt x="603" y="34"/>
                    </a:lnTo>
                    <a:lnTo>
                      <a:pt x="600" y="49"/>
                    </a:lnTo>
                    <a:lnTo>
                      <a:pt x="600" y="79"/>
                    </a:lnTo>
                    <a:lnTo>
                      <a:pt x="600" y="103"/>
                    </a:lnTo>
                    <a:lnTo>
                      <a:pt x="592" y="124"/>
                    </a:lnTo>
                    <a:lnTo>
                      <a:pt x="583" y="145"/>
                    </a:lnTo>
                    <a:lnTo>
                      <a:pt x="576" y="162"/>
                    </a:lnTo>
                    <a:lnTo>
                      <a:pt x="574" y="186"/>
                    </a:lnTo>
                    <a:lnTo>
                      <a:pt x="574" y="216"/>
                    </a:lnTo>
                    <a:lnTo>
                      <a:pt x="568" y="244"/>
                    </a:lnTo>
                    <a:lnTo>
                      <a:pt x="568" y="282"/>
                    </a:lnTo>
                    <a:lnTo>
                      <a:pt x="588" y="300"/>
                    </a:lnTo>
                    <a:lnTo>
                      <a:pt x="607" y="325"/>
                    </a:lnTo>
                    <a:lnTo>
                      <a:pt x="645" y="325"/>
                    </a:lnTo>
                    <a:lnTo>
                      <a:pt x="678" y="312"/>
                    </a:lnTo>
                    <a:lnTo>
                      <a:pt x="697" y="292"/>
                    </a:lnTo>
                    <a:lnTo>
                      <a:pt x="720" y="277"/>
                    </a:lnTo>
                    <a:lnTo>
                      <a:pt x="777" y="274"/>
                    </a:lnTo>
                    <a:lnTo>
                      <a:pt x="801" y="265"/>
                    </a:lnTo>
                    <a:lnTo>
                      <a:pt x="816" y="253"/>
                    </a:lnTo>
                    <a:lnTo>
                      <a:pt x="859" y="252"/>
                    </a:lnTo>
                    <a:lnTo>
                      <a:pt x="865" y="265"/>
                    </a:lnTo>
                    <a:lnTo>
                      <a:pt x="861" y="279"/>
                    </a:lnTo>
                    <a:lnTo>
                      <a:pt x="843" y="288"/>
                    </a:lnTo>
                    <a:lnTo>
                      <a:pt x="819" y="300"/>
                    </a:lnTo>
                    <a:lnTo>
                      <a:pt x="796" y="324"/>
                    </a:lnTo>
                    <a:lnTo>
                      <a:pt x="786" y="334"/>
                    </a:lnTo>
                    <a:lnTo>
                      <a:pt x="765" y="343"/>
                    </a:lnTo>
                    <a:lnTo>
                      <a:pt x="735" y="352"/>
                    </a:lnTo>
                    <a:lnTo>
                      <a:pt x="714" y="367"/>
                    </a:lnTo>
                    <a:lnTo>
                      <a:pt x="687" y="390"/>
                    </a:lnTo>
                    <a:lnTo>
                      <a:pt x="669" y="409"/>
                    </a:lnTo>
                    <a:lnTo>
                      <a:pt x="649" y="420"/>
                    </a:lnTo>
                    <a:lnTo>
                      <a:pt x="648" y="481"/>
                    </a:lnTo>
                    <a:lnTo>
                      <a:pt x="673" y="510"/>
                    </a:lnTo>
                    <a:lnTo>
                      <a:pt x="703" y="526"/>
                    </a:lnTo>
                    <a:lnTo>
                      <a:pt x="730" y="531"/>
                    </a:lnTo>
                    <a:lnTo>
                      <a:pt x="751" y="535"/>
                    </a:lnTo>
                    <a:lnTo>
                      <a:pt x="777" y="549"/>
                    </a:lnTo>
                    <a:lnTo>
                      <a:pt x="795" y="567"/>
                    </a:lnTo>
                    <a:lnTo>
                      <a:pt x="819" y="577"/>
                    </a:lnTo>
                    <a:lnTo>
                      <a:pt x="846" y="583"/>
                    </a:lnTo>
                    <a:lnTo>
                      <a:pt x="861" y="592"/>
                    </a:lnTo>
                    <a:lnTo>
                      <a:pt x="874" y="606"/>
                    </a:lnTo>
                    <a:lnTo>
                      <a:pt x="889" y="621"/>
                    </a:lnTo>
                    <a:lnTo>
                      <a:pt x="888" y="634"/>
                    </a:lnTo>
                    <a:lnTo>
                      <a:pt x="867" y="637"/>
                    </a:lnTo>
                    <a:lnTo>
                      <a:pt x="853" y="631"/>
                    </a:lnTo>
                    <a:lnTo>
                      <a:pt x="832" y="618"/>
                    </a:lnTo>
                    <a:lnTo>
                      <a:pt x="807" y="618"/>
                    </a:lnTo>
                    <a:lnTo>
                      <a:pt x="780" y="618"/>
                    </a:lnTo>
                    <a:lnTo>
                      <a:pt x="759" y="615"/>
                    </a:lnTo>
                    <a:lnTo>
                      <a:pt x="736" y="592"/>
                    </a:lnTo>
                    <a:lnTo>
                      <a:pt x="718" y="588"/>
                    </a:lnTo>
                    <a:lnTo>
                      <a:pt x="684" y="588"/>
                    </a:lnTo>
                    <a:lnTo>
                      <a:pt x="615" y="588"/>
                    </a:lnTo>
                    <a:lnTo>
                      <a:pt x="604" y="606"/>
                    </a:lnTo>
                    <a:lnTo>
                      <a:pt x="589" y="621"/>
                    </a:lnTo>
                    <a:lnTo>
                      <a:pt x="576" y="628"/>
                    </a:lnTo>
                    <a:lnTo>
                      <a:pt x="580" y="666"/>
                    </a:lnTo>
                    <a:lnTo>
                      <a:pt x="600" y="702"/>
                    </a:lnTo>
                    <a:lnTo>
                      <a:pt x="618" y="723"/>
                    </a:lnTo>
                    <a:lnTo>
                      <a:pt x="630" y="753"/>
                    </a:lnTo>
                    <a:lnTo>
                      <a:pt x="631" y="787"/>
                    </a:lnTo>
                    <a:lnTo>
                      <a:pt x="640" y="807"/>
                    </a:lnTo>
                    <a:lnTo>
                      <a:pt x="654" y="838"/>
                    </a:lnTo>
                    <a:lnTo>
                      <a:pt x="664" y="862"/>
                    </a:lnTo>
                    <a:lnTo>
                      <a:pt x="664" y="889"/>
                    </a:lnTo>
                    <a:lnTo>
                      <a:pt x="654" y="898"/>
                    </a:lnTo>
                    <a:lnTo>
                      <a:pt x="642" y="898"/>
                    </a:lnTo>
                    <a:lnTo>
                      <a:pt x="624" y="870"/>
                    </a:lnTo>
                    <a:lnTo>
                      <a:pt x="612" y="837"/>
                    </a:lnTo>
                    <a:lnTo>
                      <a:pt x="583" y="808"/>
                    </a:lnTo>
                    <a:lnTo>
                      <a:pt x="568" y="789"/>
                    </a:lnTo>
                    <a:lnTo>
                      <a:pt x="556" y="760"/>
                    </a:lnTo>
                    <a:lnTo>
                      <a:pt x="549" y="738"/>
                    </a:lnTo>
                    <a:lnTo>
                      <a:pt x="513" y="708"/>
                    </a:lnTo>
                    <a:lnTo>
                      <a:pt x="489" y="682"/>
                    </a:lnTo>
                    <a:lnTo>
                      <a:pt x="415" y="684"/>
                    </a:lnTo>
                    <a:lnTo>
                      <a:pt x="390" y="730"/>
                    </a:lnTo>
                    <a:lnTo>
                      <a:pt x="372" y="759"/>
                    </a:lnTo>
                    <a:lnTo>
                      <a:pt x="361" y="798"/>
                    </a:lnTo>
                    <a:lnTo>
                      <a:pt x="339" y="838"/>
                    </a:lnTo>
                    <a:lnTo>
                      <a:pt x="316" y="874"/>
                    </a:lnTo>
                    <a:lnTo>
                      <a:pt x="294" y="907"/>
                    </a:lnTo>
                    <a:lnTo>
                      <a:pt x="285" y="915"/>
                    </a:lnTo>
                    <a:lnTo>
                      <a:pt x="268" y="909"/>
                    </a:lnTo>
                    <a:lnTo>
                      <a:pt x="268" y="894"/>
                    </a:lnTo>
                    <a:lnTo>
                      <a:pt x="276" y="867"/>
                    </a:lnTo>
                    <a:lnTo>
                      <a:pt x="291" y="837"/>
                    </a:lnTo>
                    <a:lnTo>
                      <a:pt x="294" y="790"/>
                    </a:lnTo>
                    <a:lnTo>
                      <a:pt x="298" y="766"/>
                    </a:lnTo>
                    <a:lnTo>
                      <a:pt x="313" y="744"/>
                    </a:lnTo>
                    <a:lnTo>
                      <a:pt x="319" y="699"/>
                    </a:lnTo>
                    <a:lnTo>
                      <a:pt x="324" y="664"/>
                    </a:lnTo>
                    <a:lnTo>
                      <a:pt x="336" y="637"/>
                    </a:lnTo>
                    <a:lnTo>
                      <a:pt x="309" y="609"/>
                    </a:lnTo>
                    <a:lnTo>
                      <a:pt x="283" y="583"/>
                    </a:lnTo>
                    <a:lnTo>
                      <a:pt x="271" y="577"/>
                    </a:lnTo>
                    <a:lnTo>
                      <a:pt x="231" y="601"/>
                    </a:lnTo>
                    <a:lnTo>
                      <a:pt x="201" y="619"/>
                    </a:lnTo>
                    <a:lnTo>
                      <a:pt x="162" y="633"/>
                    </a:lnTo>
                    <a:lnTo>
                      <a:pt x="118" y="640"/>
                    </a:lnTo>
                    <a:lnTo>
                      <a:pt x="88" y="655"/>
                    </a:lnTo>
                    <a:lnTo>
                      <a:pt x="63" y="666"/>
                    </a:lnTo>
                    <a:lnTo>
                      <a:pt x="27" y="666"/>
                    </a:lnTo>
                    <a:lnTo>
                      <a:pt x="16" y="655"/>
                    </a:lnTo>
                    <a:lnTo>
                      <a:pt x="30" y="642"/>
                    </a:lnTo>
                    <a:lnTo>
                      <a:pt x="67" y="628"/>
                    </a:lnTo>
                    <a:lnTo>
                      <a:pt x="94" y="606"/>
                    </a:lnTo>
                    <a:lnTo>
                      <a:pt x="120" y="588"/>
                    </a:lnTo>
                    <a:lnTo>
                      <a:pt x="136" y="576"/>
                    </a:lnTo>
                    <a:lnTo>
                      <a:pt x="162" y="567"/>
                    </a:lnTo>
                    <a:lnTo>
                      <a:pt x="204" y="531"/>
                    </a:lnTo>
                    <a:lnTo>
                      <a:pt x="231" y="510"/>
                    </a:lnTo>
                    <a:lnTo>
                      <a:pt x="247" y="504"/>
                    </a:lnTo>
                    <a:lnTo>
                      <a:pt x="250" y="429"/>
                    </a:lnTo>
                    <a:lnTo>
                      <a:pt x="204" y="396"/>
                    </a:lnTo>
                    <a:lnTo>
                      <a:pt x="190" y="390"/>
                    </a:lnTo>
                    <a:lnTo>
                      <a:pt x="129" y="385"/>
                    </a:lnTo>
                    <a:lnTo>
                      <a:pt x="105" y="369"/>
                    </a:lnTo>
                    <a:lnTo>
                      <a:pt x="81" y="355"/>
                    </a:lnTo>
                    <a:lnTo>
                      <a:pt x="63" y="345"/>
                    </a:lnTo>
                    <a:lnTo>
                      <a:pt x="34" y="339"/>
                    </a:lnTo>
                    <a:lnTo>
                      <a:pt x="3" y="307"/>
                    </a:lnTo>
                    <a:lnTo>
                      <a:pt x="0" y="291"/>
                    </a:lnTo>
                    <a:lnTo>
                      <a:pt x="9" y="285"/>
                    </a:lnTo>
                    <a:lnTo>
                      <a:pt x="39" y="286"/>
                    </a:lnTo>
                    <a:lnTo>
                      <a:pt x="67" y="301"/>
                    </a:lnTo>
                    <a:lnTo>
                      <a:pt x="85" y="304"/>
                    </a:lnTo>
                    <a:lnTo>
                      <a:pt x="115" y="306"/>
                    </a:lnTo>
                    <a:lnTo>
                      <a:pt x="148" y="318"/>
                    </a:lnTo>
                    <a:lnTo>
                      <a:pt x="165" y="324"/>
                    </a:lnTo>
                    <a:lnTo>
                      <a:pt x="226" y="327"/>
                    </a:lnTo>
                    <a:lnTo>
                      <a:pt x="258" y="334"/>
                    </a:lnTo>
                    <a:lnTo>
                      <a:pt x="279" y="334"/>
                    </a:lnTo>
                  </a:path>
                </a:pathLst>
              </a:custGeom>
              <a:solidFill>
                <a:schemeClr val="hlink">
                  <a:alpha val="50195"/>
                </a:schemeClr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" name="Freeform 5"/>
              <p:cNvSpPr>
                <a:spLocks/>
              </p:cNvSpPr>
              <p:nvPr/>
            </p:nvSpPr>
            <p:spPr bwMode="ltGray">
              <a:xfrm>
                <a:off x="6" y="2087"/>
                <a:ext cx="890" cy="916"/>
              </a:xfrm>
              <a:custGeom>
                <a:avLst/>
                <a:gdLst>
                  <a:gd name="T0" fmla="*/ 307 w 890"/>
                  <a:gd name="T1" fmla="*/ 292 h 916"/>
                  <a:gd name="T2" fmla="*/ 307 w 890"/>
                  <a:gd name="T3" fmla="*/ 234 h 916"/>
                  <a:gd name="T4" fmla="*/ 261 w 890"/>
                  <a:gd name="T5" fmla="*/ 159 h 916"/>
                  <a:gd name="T6" fmla="*/ 247 w 890"/>
                  <a:gd name="T7" fmla="*/ 91 h 916"/>
                  <a:gd name="T8" fmla="*/ 225 w 890"/>
                  <a:gd name="T9" fmla="*/ 24 h 916"/>
                  <a:gd name="T10" fmla="*/ 259 w 890"/>
                  <a:gd name="T11" fmla="*/ 21 h 916"/>
                  <a:gd name="T12" fmla="*/ 298 w 890"/>
                  <a:gd name="T13" fmla="*/ 82 h 916"/>
                  <a:gd name="T14" fmla="*/ 322 w 890"/>
                  <a:gd name="T15" fmla="*/ 118 h 916"/>
                  <a:gd name="T16" fmla="*/ 358 w 890"/>
                  <a:gd name="T17" fmla="*/ 180 h 916"/>
                  <a:gd name="T18" fmla="*/ 406 w 890"/>
                  <a:gd name="T19" fmla="*/ 240 h 916"/>
                  <a:gd name="T20" fmla="*/ 505 w 890"/>
                  <a:gd name="T21" fmla="*/ 184 h 916"/>
                  <a:gd name="T22" fmla="*/ 514 w 890"/>
                  <a:gd name="T23" fmla="*/ 118 h 916"/>
                  <a:gd name="T24" fmla="*/ 552 w 890"/>
                  <a:gd name="T25" fmla="*/ 69 h 916"/>
                  <a:gd name="T26" fmla="*/ 589 w 890"/>
                  <a:gd name="T27" fmla="*/ 13 h 916"/>
                  <a:gd name="T28" fmla="*/ 615 w 890"/>
                  <a:gd name="T29" fmla="*/ 16 h 916"/>
                  <a:gd name="T30" fmla="*/ 600 w 890"/>
                  <a:gd name="T31" fmla="*/ 49 h 916"/>
                  <a:gd name="T32" fmla="*/ 592 w 890"/>
                  <a:gd name="T33" fmla="*/ 124 h 916"/>
                  <a:gd name="T34" fmla="*/ 574 w 890"/>
                  <a:gd name="T35" fmla="*/ 186 h 916"/>
                  <a:gd name="T36" fmla="*/ 568 w 890"/>
                  <a:gd name="T37" fmla="*/ 282 h 916"/>
                  <a:gd name="T38" fmla="*/ 645 w 890"/>
                  <a:gd name="T39" fmla="*/ 325 h 916"/>
                  <a:gd name="T40" fmla="*/ 720 w 890"/>
                  <a:gd name="T41" fmla="*/ 277 h 916"/>
                  <a:gd name="T42" fmla="*/ 816 w 890"/>
                  <a:gd name="T43" fmla="*/ 253 h 916"/>
                  <a:gd name="T44" fmla="*/ 861 w 890"/>
                  <a:gd name="T45" fmla="*/ 279 h 916"/>
                  <a:gd name="T46" fmla="*/ 796 w 890"/>
                  <a:gd name="T47" fmla="*/ 324 h 916"/>
                  <a:gd name="T48" fmla="*/ 735 w 890"/>
                  <a:gd name="T49" fmla="*/ 352 h 916"/>
                  <a:gd name="T50" fmla="*/ 669 w 890"/>
                  <a:gd name="T51" fmla="*/ 409 h 916"/>
                  <a:gd name="T52" fmla="*/ 673 w 890"/>
                  <a:gd name="T53" fmla="*/ 510 h 916"/>
                  <a:gd name="T54" fmla="*/ 751 w 890"/>
                  <a:gd name="T55" fmla="*/ 535 h 916"/>
                  <a:gd name="T56" fmla="*/ 819 w 890"/>
                  <a:gd name="T57" fmla="*/ 577 h 916"/>
                  <a:gd name="T58" fmla="*/ 874 w 890"/>
                  <a:gd name="T59" fmla="*/ 606 h 916"/>
                  <a:gd name="T60" fmla="*/ 867 w 890"/>
                  <a:gd name="T61" fmla="*/ 637 h 916"/>
                  <a:gd name="T62" fmla="*/ 807 w 890"/>
                  <a:gd name="T63" fmla="*/ 618 h 916"/>
                  <a:gd name="T64" fmla="*/ 736 w 890"/>
                  <a:gd name="T65" fmla="*/ 592 h 916"/>
                  <a:gd name="T66" fmla="*/ 615 w 890"/>
                  <a:gd name="T67" fmla="*/ 588 h 916"/>
                  <a:gd name="T68" fmla="*/ 576 w 890"/>
                  <a:gd name="T69" fmla="*/ 628 h 916"/>
                  <a:gd name="T70" fmla="*/ 618 w 890"/>
                  <a:gd name="T71" fmla="*/ 723 h 916"/>
                  <a:gd name="T72" fmla="*/ 640 w 890"/>
                  <a:gd name="T73" fmla="*/ 807 h 916"/>
                  <a:gd name="T74" fmla="*/ 664 w 890"/>
                  <a:gd name="T75" fmla="*/ 889 h 916"/>
                  <a:gd name="T76" fmla="*/ 624 w 890"/>
                  <a:gd name="T77" fmla="*/ 870 h 916"/>
                  <a:gd name="T78" fmla="*/ 568 w 890"/>
                  <a:gd name="T79" fmla="*/ 789 h 916"/>
                  <a:gd name="T80" fmla="*/ 513 w 890"/>
                  <a:gd name="T81" fmla="*/ 708 h 916"/>
                  <a:gd name="T82" fmla="*/ 390 w 890"/>
                  <a:gd name="T83" fmla="*/ 730 h 916"/>
                  <a:gd name="T84" fmla="*/ 339 w 890"/>
                  <a:gd name="T85" fmla="*/ 838 h 916"/>
                  <a:gd name="T86" fmla="*/ 285 w 890"/>
                  <a:gd name="T87" fmla="*/ 915 h 916"/>
                  <a:gd name="T88" fmla="*/ 276 w 890"/>
                  <a:gd name="T89" fmla="*/ 867 h 916"/>
                  <a:gd name="T90" fmla="*/ 298 w 890"/>
                  <a:gd name="T91" fmla="*/ 766 h 916"/>
                  <a:gd name="T92" fmla="*/ 324 w 890"/>
                  <a:gd name="T93" fmla="*/ 664 h 916"/>
                  <a:gd name="T94" fmla="*/ 283 w 890"/>
                  <a:gd name="T95" fmla="*/ 583 h 916"/>
                  <a:gd name="T96" fmla="*/ 201 w 890"/>
                  <a:gd name="T97" fmla="*/ 619 h 916"/>
                  <a:gd name="T98" fmla="*/ 88 w 890"/>
                  <a:gd name="T99" fmla="*/ 655 h 916"/>
                  <a:gd name="T100" fmla="*/ 16 w 890"/>
                  <a:gd name="T101" fmla="*/ 655 h 916"/>
                  <a:gd name="T102" fmla="*/ 94 w 890"/>
                  <a:gd name="T103" fmla="*/ 606 h 916"/>
                  <a:gd name="T104" fmla="*/ 162 w 890"/>
                  <a:gd name="T105" fmla="*/ 567 h 916"/>
                  <a:gd name="T106" fmla="*/ 247 w 890"/>
                  <a:gd name="T107" fmla="*/ 504 h 916"/>
                  <a:gd name="T108" fmla="*/ 190 w 890"/>
                  <a:gd name="T109" fmla="*/ 390 h 916"/>
                  <a:gd name="T110" fmla="*/ 81 w 890"/>
                  <a:gd name="T111" fmla="*/ 355 h 916"/>
                  <a:gd name="T112" fmla="*/ 3 w 890"/>
                  <a:gd name="T113" fmla="*/ 307 h 916"/>
                  <a:gd name="T114" fmla="*/ 39 w 890"/>
                  <a:gd name="T115" fmla="*/ 286 h 916"/>
                  <a:gd name="T116" fmla="*/ 115 w 890"/>
                  <a:gd name="T117" fmla="*/ 306 h 916"/>
                  <a:gd name="T118" fmla="*/ 226 w 890"/>
                  <a:gd name="T119" fmla="*/ 327 h 91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890" h="916">
                    <a:moveTo>
                      <a:pt x="279" y="334"/>
                    </a:moveTo>
                    <a:lnTo>
                      <a:pt x="292" y="312"/>
                    </a:lnTo>
                    <a:lnTo>
                      <a:pt x="307" y="292"/>
                    </a:lnTo>
                    <a:lnTo>
                      <a:pt x="324" y="276"/>
                    </a:lnTo>
                    <a:lnTo>
                      <a:pt x="313" y="255"/>
                    </a:lnTo>
                    <a:lnTo>
                      <a:pt x="307" y="234"/>
                    </a:lnTo>
                    <a:lnTo>
                      <a:pt x="288" y="202"/>
                    </a:lnTo>
                    <a:lnTo>
                      <a:pt x="274" y="181"/>
                    </a:lnTo>
                    <a:lnTo>
                      <a:pt x="261" y="159"/>
                    </a:lnTo>
                    <a:lnTo>
                      <a:pt x="256" y="139"/>
                    </a:lnTo>
                    <a:lnTo>
                      <a:pt x="256" y="118"/>
                    </a:lnTo>
                    <a:lnTo>
                      <a:pt x="247" y="91"/>
                    </a:lnTo>
                    <a:lnTo>
                      <a:pt x="237" y="70"/>
                    </a:lnTo>
                    <a:lnTo>
                      <a:pt x="226" y="46"/>
                    </a:lnTo>
                    <a:lnTo>
                      <a:pt x="225" y="24"/>
                    </a:lnTo>
                    <a:lnTo>
                      <a:pt x="232" y="10"/>
                    </a:lnTo>
                    <a:lnTo>
                      <a:pt x="247" y="9"/>
                    </a:lnTo>
                    <a:lnTo>
                      <a:pt x="259" y="21"/>
                    </a:lnTo>
                    <a:lnTo>
                      <a:pt x="270" y="46"/>
                    </a:lnTo>
                    <a:lnTo>
                      <a:pt x="280" y="61"/>
                    </a:lnTo>
                    <a:lnTo>
                      <a:pt x="298" y="82"/>
                    </a:lnTo>
                    <a:lnTo>
                      <a:pt x="309" y="88"/>
                    </a:lnTo>
                    <a:lnTo>
                      <a:pt x="315" y="99"/>
                    </a:lnTo>
                    <a:lnTo>
                      <a:pt x="322" y="118"/>
                    </a:lnTo>
                    <a:lnTo>
                      <a:pt x="330" y="141"/>
                    </a:lnTo>
                    <a:lnTo>
                      <a:pt x="339" y="160"/>
                    </a:lnTo>
                    <a:lnTo>
                      <a:pt x="358" y="180"/>
                    </a:lnTo>
                    <a:lnTo>
                      <a:pt x="379" y="205"/>
                    </a:lnTo>
                    <a:lnTo>
                      <a:pt x="399" y="225"/>
                    </a:lnTo>
                    <a:lnTo>
                      <a:pt x="406" y="240"/>
                    </a:lnTo>
                    <a:lnTo>
                      <a:pt x="474" y="241"/>
                    </a:lnTo>
                    <a:lnTo>
                      <a:pt x="495" y="208"/>
                    </a:lnTo>
                    <a:lnTo>
                      <a:pt x="505" y="184"/>
                    </a:lnTo>
                    <a:lnTo>
                      <a:pt x="507" y="160"/>
                    </a:lnTo>
                    <a:lnTo>
                      <a:pt x="510" y="141"/>
                    </a:lnTo>
                    <a:lnTo>
                      <a:pt x="514" y="118"/>
                    </a:lnTo>
                    <a:lnTo>
                      <a:pt x="529" y="94"/>
                    </a:lnTo>
                    <a:lnTo>
                      <a:pt x="540" y="85"/>
                    </a:lnTo>
                    <a:lnTo>
                      <a:pt x="552" y="69"/>
                    </a:lnTo>
                    <a:lnTo>
                      <a:pt x="561" y="45"/>
                    </a:lnTo>
                    <a:lnTo>
                      <a:pt x="571" y="27"/>
                    </a:lnTo>
                    <a:lnTo>
                      <a:pt x="589" y="13"/>
                    </a:lnTo>
                    <a:lnTo>
                      <a:pt x="604" y="0"/>
                    </a:lnTo>
                    <a:lnTo>
                      <a:pt x="613" y="6"/>
                    </a:lnTo>
                    <a:lnTo>
                      <a:pt x="615" y="16"/>
                    </a:lnTo>
                    <a:lnTo>
                      <a:pt x="606" y="27"/>
                    </a:lnTo>
                    <a:lnTo>
                      <a:pt x="603" y="34"/>
                    </a:lnTo>
                    <a:lnTo>
                      <a:pt x="600" y="49"/>
                    </a:lnTo>
                    <a:lnTo>
                      <a:pt x="600" y="79"/>
                    </a:lnTo>
                    <a:lnTo>
                      <a:pt x="600" y="103"/>
                    </a:lnTo>
                    <a:lnTo>
                      <a:pt x="592" y="124"/>
                    </a:lnTo>
                    <a:lnTo>
                      <a:pt x="583" y="145"/>
                    </a:lnTo>
                    <a:lnTo>
                      <a:pt x="576" y="162"/>
                    </a:lnTo>
                    <a:lnTo>
                      <a:pt x="574" y="186"/>
                    </a:lnTo>
                    <a:lnTo>
                      <a:pt x="574" y="216"/>
                    </a:lnTo>
                    <a:lnTo>
                      <a:pt x="568" y="244"/>
                    </a:lnTo>
                    <a:lnTo>
                      <a:pt x="568" y="282"/>
                    </a:lnTo>
                    <a:lnTo>
                      <a:pt x="588" y="300"/>
                    </a:lnTo>
                    <a:lnTo>
                      <a:pt x="607" y="325"/>
                    </a:lnTo>
                    <a:lnTo>
                      <a:pt x="645" y="325"/>
                    </a:lnTo>
                    <a:lnTo>
                      <a:pt x="678" y="312"/>
                    </a:lnTo>
                    <a:lnTo>
                      <a:pt x="697" y="292"/>
                    </a:lnTo>
                    <a:lnTo>
                      <a:pt x="720" y="277"/>
                    </a:lnTo>
                    <a:lnTo>
                      <a:pt x="777" y="274"/>
                    </a:lnTo>
                    <a:lnTo>
                      <a:pt x="801" y="265"/>
                    </a:lnTo>
                    <a:lnTo>
                      <a:pt x="816" y="253"/>
                    </a:lnTo>
                    <a:lnTo>
                      <a:pt x="859" y="252"/>
                    </a:lnTo>
                    <a:lnTo>
                      <a:pt x="865" y="265"/>
                    </a:lnTo>
                    <a:lnTo>
                      <a:pt x="861" y="279"/>
                    </a:lnTo>
                    <a:lnTo>
                      <a:pt x="843" y="288"/>
                    </a:lnTo>
                    <a:lnTo>
                      <a:pt x="819" y="300"/>
                    </a:lnTo>
                    <a:lnTo>
                      <a:pt x="796" y="324"/>
                    </a:lnTo>
                    <a:lnTo>
                      <a:pt x="786" y="334"/>
                    </a:lnTo>
                    <a:lnTo>
                      <a:pt x="765" y="343"/>
                    </a:lnTo>
                    <a:lnTo>
                      <a:pt x="735" y="352"/>
                    </a:lnTo>
                    <a:lnTo>
                      <a:pt x="714" y="367"/>
                    </a:lnTo>
                    <a:lnTo>
                      <a:pt x="687" y="390"/>
                    </a:lnTo>
                    <a:lnTo>
                      <a:pt x="669" y="409"/>
                    </a:lnTo>
                    <a:lnTo>
                      <a:pt x="649" y="420"/>
                    </a:lnTo>
                    <a:lnTo>
                      <a:pt x="648" y="481"/>
                    </a:lnTo>
                    <a:lnTo>
                      <a:pt x="673" y="510"/>
                    </a:lnTo>
                    <a:lnTo>
                      <a:pt x="703" y="526"/>
                    </a:lnTo>
                    <a:lnTo>
                      <a:pt x="730" y="531"/>
                    </a:lnTo>
                    <a:lnTo>
                      <a:pt x="751" y="535"/>
                    </a:lnTo>
                    <a:lnTo>
                      <a:pt x="777" y="549"/>
                    </a:lnTo>
                    <a:lnTo>
                      <a:pt x="795" y="567"/>
                    </a:lnTo>
                    <a:lnTo>
                      <a:pt x="819" y="577"/>
                    </a:lnTo>
                    <a:lnTo>
                      <a:pt x="846" y="583"/>
                    </a:lnTo>
                    <a:lnTo>
                      <a:pt x="861" y="592"/>
                    </a:lnTo>
                    <a:lnTo>
                      <a:pt x="874" y="606"/>
                    </a:lnTo>
                    <a:lnTo>
                      <a:pt x="889" y="621"/>
                    </a:lnTo>
                    <a:lnTo>
                      <a:pt x="888" y="634"/>
                    </a:lnTo>
                    <a:lnTo>
                      <a:pt x="867" y="637"/>
                    </a:lnTo>
                    <a:lnTo>
                      <a:pt x="853" y="631"/>
                    </a:lnTo>
                    <a:lnTo>
                      <a:pt x="832" y="618"/>
                    </a:lnTo>
                    <a:lnTo>
                      <a:pt x="807" y="618"/>
                    </a:lnTo>
                    <a:lnTo>
                      <a:pt x="780" y="618"/>
                    </a:lnTo>
                    <a:lnTo>
                      <a:pt x="759" y="615"/>
                    </a:lnTo>
                    <a:lnTo>
                      <a:pt x="736" y="592"/>
                    </a:lnTo>
                    <a:lnTo>
                      <a:pt x="718" y="588"/>
                    </a:lnTo>
                    <a:lnTo>
                      <a:pt x="684" y="588"/>
                    </a:lnTo>
                    <a:lnTo>
                      <a:pt x="615" y="588"/>
                    </a:lnTo>
                    <a:lnTo>
                      <a:pt x="604" y="606"/>
                    </a:lnTo>
                    <a:lnTo>
                      <a:pt x="589" y="621"/>
                    </a:lnTo>
                    <a:lnTo>
                      <a:pt x="576" y="628"/>
                    </a:lnTo>
                    <a:lnTo>
                      <a:pt x="580" y="666"/>
                    </a:lnTo>
                    <a:lnTo>
                      <a:pt x="600" y="702"/>
                    </a:lnTo>
                    <a:lnTo>
                      <a:pt x="618" y="723"/>
                    </a:lnTo>
                    <a:lnTo>
                      <a:pt x="630" y="753"/>
                    </a:lnTo>
                    <a:lnTo>
                      <a:pt x="631" y="787"/>
                    </a:lnTo>
                    <a:lnTo>
                      <a:pt x="640" y="807"/>
                    </a:lnTo>
                    <a:lnTo>
                      <a:pt x="654" y="838"/>
                    </a:lnTo>
                    <a:lnTo>
                      <a:pt x="664" y="862"/>
                    </a:lnTo>
                    <a:lnTo>
                      <a:pt x="664" y="889"/>
                    </a:lnTo>
                    <a:lnTo>
                      <a:pt x="654" y="898"/>
                    </a:lnTo>
                    <a:lnTo>
                      <a:pt x="642" y="898"/>
                    </a:lnTo>
                    <a:lnTo>
                      <a:pt x="624" y="870"/>
                    </a:lnTo>
                    <a:lnTo>
                      <a:pt x="612" y="837"/>
                    </a:lnTo>
                    <a:lnTo>
                      <a:pt x="583" y="808"/>
                    </a:lnTo>
                    <a:lnTo>
                      <a:pt x="568" y="789"/>
                    </a:lnTo>
                    <a:lnTo>
                      <a:pt x="556" y="760"/>
                    </a:lnTo>
                    <a:lnTo>
                      <a:pt x="549" y="738"/>
                    </a:lnTo>
                    <a:lnTo>
                      <a:pt x="513" y="708"/>
                    </a:lnTo>
                    <a:lnTo>
                      <a:pt x="489" y="682"/>
                    </a:lnTo>
                    <a:lnTo>
                      <a:pt x="415" y="684"/>
                    </a:lnTo>
                    <a:lnTo>
                      <a:pt x="390" y="730"/>
                    </a:lnTo>
                    <a:lnTo>
                      <a:pt x="372" y="759"/>
                    </a:lnTo>
                    <a:lnTo>
                      <a:pt x="361" y="798"/>
                    </a:lnTo>
                    <a:lnTo>
                      <a:pt x="339" y="838"/>
                    </a:lnTo>
                    <a:lnTo>
                      <a:pt x="316" y="874"/>
                    </a:lnTo>
                    <a:lnTo>
                      <a:pt x="294" y="907"/>
                    </a:lnTo>
                    <a:lnTo>
                      <a:pt x="285" y="915"/>
                    </a:lnTo>
                    <a:lnTo>
                      <a:pt x="268" y="909"/>
                    </a:lnTo>
                    <a:lnTo>
                      <a:pt x="268" y="894"/>
                    </a:lnTo>
                    <a:lnTo>
                      <a:pt x="276" y="867"/>
                    </a:lnTo>
                    <a:lnTo>
                      <a:pt x="291" y="837"/>
                    </a:lnTo>
                    <a:lnTo>
                      <a:pt x="294" y="790"/>
                    </a:lnTo>
                    <a:lnTo>
                      <a:pt x="298" y="766"/>
                    </a:lnTo>
                    <a:lnTo>
                      <a:pt x="313" y="744"/>
                    </a:lnTo>
                    <a:lnTo>
                      <a:pt x="319" y="699"/>
                    </a:lnTo>
                    <a:lnTo>
                      <a:pt x="324" y="664"/>
                    </a:lnTo>
                    <a:lnTo>
                      <a:pt x="336" y="637"/>
                    </a:lnTo>
                    <a:lnTo>
                      <a:pt x="309" y="609"/>
                    </a:lnTo>
                    <a:lnTo>
                      <a:pt x="283" y="583"/>
                    </a:lnTo>
                    <a:lnTo>
                      <a:pt x="271" y="577"/>
                    </a:lnTo>
                    <a:lnTo>
                      <a:pt x="231" y="601"/>
                    </a:lnTo>
                    <a:lnTo>
                      <a:pt x="201" y="619"/>
                    </a:lnTo>
                    <a:lnTo>
                      <a:pt x="162" y="633"/>
                    </a:lnTo>
                    <a:lnTo>
                      <a:pt x="118" y="640"/>
                    </a:lnTo>
                    <a:lnTo>
                      <a:pt x="88" y="655"/>
                    </a:lnTo>
                    <a:lnTo>
                      <a:pt x="63" y="666"/>
                    </a:lnTo>
                    <a:lnTo>
                      <a:pt x="27" y="666"/>
                    </a:lnTo>
                    <a:lnTo>
                      <a:pt x="16" y="655"/>
                    </a:lnTo>
                    <a:lnTo>
                      <a:pt x="30" y="642"/>
                    </a:lnTo>
                    <a:lnTo>
                      <a:pt x="67" y="628"/>
                    </a:lnTo>
                    <a:lnTo>
                      <a:pt x="94" y="606"/>
                    </a:lnTo>
                    <a:lnTo>
                      <a:pt x="120" y="588"/>
                    </a:lnTo>
                    <a:lnTo>
                      <a:pt x="136" y="576"/>
                    </a:lnTo>
                    <a:lnTo>
                      <a:pt x="162" y="567"/>
                    </a:lnTo>
                    <a:lnTo>
                      <a:pt x="204" y="531"/>
                    </a:lnTo>
                    <a:lnTo>
                      <a:pt x="231" y="510"/>
                    </a:lnTo>
                    <a:lnTo>
                      <a:pt x="247" y="504"/>
                    </a:lnTo>
                    <a:lnTo>
                      <a:pt x="250" y="429"/>
                    </a:lnTo>
                    <a:lnTo>
                      <a:pt x="204" y="396"/>
                    </a:lnTo>
                    <a:lnTo>
                      <a:pt x="190" y="390"/>
                    </a:lnTo>
                    <a:lnTo>
                      <a:pt x="129" y="385"/>
                    </a:lnTo>
                    <a:lnTo>
                      <a:pt x="105" y="369"/>
                    </a:lnTo>
                    <a:lnTo>
                      <a:pt x="81" y="355"/>
                    </a:lnTo>
                    <a:lnTo>
                      <a:pt x="63" y="345"/>
                    </a:lnTo>
                    <a:lnTo>
                      <a:pt x="34" y="339"/>
                    </a:lnTo>
                    <a:lnTo>
                      <a:pt x="3" y="307"/>
                    </a:lnTo>
                    <a:lnTo>
                      <a:pt x="0" y="291"/>
                    </a:lnTo>
                    <a:lnTo>
                      <a:pt x="9" y="285"/>
                    </a:lnTo>
                    <a:lnTo>
                      <a:pt x="39" y="286"/>
                    </a:lnTo>
                    <a:lnTo>
                      <a:pt x="67" y="301"/>
                    </a:lnTo>
                    <a:lnTo>
                      <a:pt x="85" y="304"/>
                    </a:lnTo>
                    <a:lnTo>
                      <a:pt x="115" y="306"/>
                    </a:lnTo>
                    <a:lnTo>
                      <a:pt x="148" y="318"/>
                    </a:lnTo>
                    <a:lnTo>
                      <a:pt x="165" y="324"/>
                    </a:lnTo>
                    <a:lnTo>
                      <a:pt x="226" y="327"/>
                    </a:lnTo>
                    <a:lnTo>
                      <a:pt x="258" y="334"/>
                    </a:lnTo>
                    <a:lnTo>
                      <a:pt x="279" y="334"/>
                    </a:lnTo>
                  </a:path>
                </a:pathLst>
              </a:custGeom>
              <a:solidFill>
                <a:schemeClr val="hlink">
                  <a:alpha val="50195"/>
                </a:schemeClr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4" name="Freeform 6"/>
              <p:cNvSpPr>
                <a:spLocks/>
              </p:cNvSpPr>
              <p:nvPr/>
            </p:nvSpPr>
            <p:spPr bwMode="ltGray">
              <a:xfrm>
                <a:off x="6" y="3160"/>
                <a:ext cx="890" cy="916"/>
              </a:xfrm>
              <a:custGeom>
                <a:avLst/>
                <a:gdLst>
                  <a:gd name="T0" fmla="*/ 307 w 890"/>
                  <a:gd name="T1" fmla="*/ 292 h 916"/>
                  <a:gd name="T2" fmla="*/ 307 w 890"/>
                  <a:gd name="T3" fmla="*/ 234 h 916"/>
                  <a:gd name="T4" fmla="*/ 261 w 890"/>
                  <a:gd name="T5" fmla="*/ 159 h 916"/>
                  <a:gd name="T6" fmla="*/ 247 w 890"/>
                  <a:gd name="T7" fmla="*/ 91 h 916"/>
                  <a:gd name="T8" fmla="*/ 225 w 890"/>
                  <a:gd name="T9" fmla="*/ 24 h 916"/>
                  <a:gd name="T10" fmla="*/ 259 w 890"/>
                  <a:gd name="T11" fmla="*/ 21 h 916"/>
                  <a:gd name="T12" fmla="*/ 298 w 890"/>
                  <a:gd name="T13" fmla="*/ 82 h 916"/>
                  <a:gd name="T14" fmla="*/ 322 w 890"/>
                  <a:gd name="T15" fmla="*/ 118 h 916"/>
                  <a:gd name="T16" fmla="*/ 358 w 890"/>
                  <a:gd name="T17" fmla="*/ 180 h 916"/>
                  <a:gd name="T18" fmla="*/ 406 w 890"/>
                  <a:gd name="T19" fmla="*/ 240 h 916"/>
                  <a:gd name="T20" fmla="*/ 505 w 890"/>
                  <a:gd name="T21" fmla="*/ 184 h 916"/>
                  <a:gd name="T22" fmla="*/ 514 w 890"/>
                  <a:gd name="T23" fmla="*/ 118 h 916"/>
                  <a:gd name="T24" fmla="*/ 552 w 890"/>
                  <a:gd name="T25" fmla="*/ 69 h 916"/>
                  <a:gd name="T26" fmla="*/ 589 w 890"/>
                  <a:gd name="T27" fmla="*/ 13 h 916"/>
                  <a:gd name="T28" fmla="*/ 615 w 890"/>
                  <a:gd name="T29" fmla="*/ 16 h 916"/>
                  <a:gd name="T30" fmla="*/ 600 w 890"/>
                  <a:gd name="T31" fmla="*/ 49 h 916"/>
                  <a:gd name="T32" fmla="*/ 592 w 890"/>
                  <a:gd name="T33" fmla="*/ 124 h 916"/>
                  <a:gd name="T34" fmla="*/ 574 w 890"/>
                  <a:gd name="T35" fmla="*/ 186 h 916"/>
                  <a:gd name="T36" fmla="*/ 568 w 890"/>
                  <a:gd name="T37" fmla="*/ 282 h 916"/>
                  <a:gd name="T38" fmla="*/ 645 w 890"/>
                  <a:gd name="T39" fmla="*/ 325 h 916"/>
                  <a:gd name="T40" fmla="*/ 720 w 890"/>
                  <a:gd name="T41" fmla="*/ 277 h 916"/>
                  <a:gd name="T42" fmla="*/ 816 w 890"/>
                  <a:gd name="T43" fmla="*/ 253 h 916"/>
                  <a:gd name="T44" fmla="*/ 861 w 890"/>
                  <a:gd name="T45" fmla="*/ 279 h 916"/>
                  <a:gd name="T46" fmla="*/ 796 w 890"/>
                  <a:gd name="T47" fmla="*/ 324 h 916"/>
                  <a:gd name="T48" fmla="*/ 735 w 890"/>
                  <a:gd name="T49" fmla="*/ 352 h 916"/>
                  <a:gd name="T50" fmla="*/ 669 w 890"/>
                  <a:gd name="T51" fmla="*/ 409 h 916"/>
                  <a:gd name="T52" fmla="*/ 673 w 890"/>
                  <a:gd name="T53" fmla="*/ 510 h 916"/>
                  <a:gd name="T54" fmla="*/ 751 w 890"/>
                  <a:gd name="T55" fmla="*/ 535 h 916"/>
                  <a:gd name="T56" fmla="*/ 819 w 890"/>
                  <a:gd name="T57" fmla="*/ 577 h 916"/>
                  <a:gd name="T58" fmla="*/ 874 w 890"/>
                  <a:gd name="T59" fmla="*/ 606 h 916"/>
                  <a:gd name="T60" fmla="*/ 867 w 890"/>
                  <a:gd name="T61" fmla="*/ 637 h 916"/>
                  <a:gd name="T62" fmla="*/ 807 w 890"/>
                  <a:gd name="T63" fmla="*/ 618 h 916"/>
                  <a:gd name="T64" fmla="*/ 736 w 890"/>
                  <a:gd name="T65" fmla="*/ 592 h 916"/>
                  <a:gd name="T66" fmla="*/ 615 w 890"/>
                  <a:gd name="T67" fmla="*/ 588 h 916"/>
                  <a:gd name="T68" fmla="*/ 576 w 890"/>
                  <a:gd name="T69" fmla="*/ 628 h 916"/>
                  <a:gd name="T70" fmla="*/ 618 w 890"/>
                  <a:gd name="T71" fmla="*/ 723 h 916"/>
                  <a:gd name="T72" fmla="*/ 640 w 890"/>
                  <a:gd name="T73" fmla="*/ 807 h 916"/>
                  <a:gd name="T74" fmla="*/ 664 w 890"/>
                  <a:gd name="T75" fmla="*/ 889 h 916"/>
                  <a:gd name="T76" fmla="*/ 624 w 890"/>
                  <a:gd name="T77" fmla="*/ 870 h 916"/>
                  <a:gd name="T78" fmla="*/ 568 w 890"/>
                  <a:gd name="T79" fmla="*/ 789 h 916"/>
                  <a:gd name="T80" fmla="*/ 513 w 890"/>
                  <a:gd name="T81" fmla="*/ 708 h 916"/>
                  <a:gd name="T82" fmla="*/ 390 w 890"/>
                  <a:gd name="T83" fmla="*/ 730 h 916"/>
                  <a:gd name="T84" fmla="*/ 339 w 890"/>
                  <a:gd name="T85" fmla="*/ 838 h 916"/>
                  <a:gd name="T86" fmla="*/ 285 w 890"/>
                  <a:gd name="T87" fmla="*/ 915 h 916"/>
                  <a:gd name="T88" fmla="*/ 276 w 890"/>
                  <a:gd name="T89" fmla="*/ 867 h 916"/>
                  <a:gd name="T90" fmla="*/ 298 w 890"/>
                  <a:gd name="T91" fmla="*/ 766 h 916"/>
                  <a:gd name="T92" fmla="*/ 324 w 890"/>
                  <a:gd name="T93" fmla="*/ 664 h 916"/>
                  <a:gd name="T94" fmla="*/ 283 w 890"/>
                  <a:gd name="T95" fmla="*/ 583 h 916"/>
                  <a:gd name="T96" fmla="*/ 201 w 890"/>
                  <a:gd name="T97" fmla="*/ 619 h 916"/>
                  <a:gd name="T98" fmla="*/ 88 w 890"/>
                  <a:gd name="T99" fmla="*/ 655 h 916"/>
                  <a:gd name="T100" fmla="*/ 16 w 890"/>
                  <a:gd name="T101" fmla="*/ 655 h 916"/>
                  <a:gd name="T102" fmla="*/ 94 w 890"/>
                  <a:gd name="T103" fmla="*/ 606 h 916"/>
                  <a:gd name="T104" fmla="*/ 162 w 890"/>
                  <a:gd name="T105" fmla="*/ 567 h 916"/>
                  <a:gd name="T106" fmla="*/ 247 w 890"/>
                  <a:gd name="T107" fmla="*/ 504 h 916"/>
                  <a:gd name="T108" fmla="*/ 190 w 890"/>
                  <a:gd name="T109" fmla="*/ 390 h 916"/>
                  <a:gd name="T110" fmla="*/ 81 w 890"/>
                  <a:gd name="T111" fmla="*/ 355 h 916"/>
                  <a:gd name="T112" fmla="*/ 3 w 890"/>
                  <a:gd name="T113" fmla="*/ 307 h 916"/>
                  <a:gd name="T114" fmla="*/ 39 w 890"/>
                  <a:gd name="T115" fmla="*/ 286 h 916"/>
                  <a:gd name="T116" fmla="*/ 115 w 890"/>
                  <a:gd name="T117" fmla="*/ 306 h 916"/>
                  <a:gd name="T118" fmla="*/ 226 w 890"/>
                  <a:gd name="T119" fmla="*/ 327 h 91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890" h="916">
                    <a:moveTo>
                      <a:pt x="279" y="334"/>
                    </a:moveTo>
                    <a:lnTo>
                      <a:pt x="292" y="312"/>
                    </a:lnTo>
                    <a:lnTo>
                      <a:pt x="307" y="292"/>
                    </a:lnTo>
                    <a:lnTo>
                      <a:pt x="324" y="276"/>
                    </a:lnTo>
                    <a:lnTo>
                      <a:pt x="313" y="255"/>
                    </a:lnTo>
                    <a:lnTo>
                      <a:pt x="307" y="234"/>
                    </a:lnTo>
                    <a:lnTo>
                      <a:pt x="288" y="202"/>
                    </a:lnTo>
                    <a:lnTo>
                      <a:pt x="274" y="181"/>
                    </a:lnTo>
                    <a:lnTo>
                      <a:pt x="261" y="159"/>
                    </a:lnTo>
                    <a:lnTo>
                      <a:pt x="256" y="139"/>
                    </a:lnTo>
                    <a:lnTo>
                      <a:pt x="256" y="118"/>
                    </a:lnTo>
                    <a:lnTo>
                      <a:pt x="247" y="91"/>
                    </a:lnTo>
                    <a:lnTo>
                      <a:pt x="237" y="70"/>
                    </a:lnTo>
                    <a:lnTo>
                      <a:pt x="226" y="46"/>
                    </a:lnTo>
                    <a:lnTo>
                      <a:pt x="225" y="24"/>
                    </a:lnTo>
                    <a:lnTo>
                      <a:pt x="232" y="10"/>
                    </a:lnTo>
                    <a:lnTo>
                      <a:pt x="247" y="9"/>
                    </a:lnTo>
                    <a:lnTo>
                      <a:pt x="259" y="21"/>
                    </a:lnTo>
                    <a:lnTo>
                      <a:pt x="270" y="46"/>
                    </a:lnTo>
                    <a:lnTo>
                      <a:pt x="280" y="61"/>
                    </a:lnTo>
                    <a:lnTo>
                      <a:pt x="298" y="82"/>
                    </a:lnTo>
                    <a:lnTo>
                      <a:pt x="309" y="88"/>
                    </a:lnTo>
                    <a:lnTo>
                      <a:pt x="315" y="99"/>
                    </a:lnTo>
                    <a:lnTo>
                      <a:pt x="322" y="118"/>
                    </a:lnTo>
                    <a:lnTo>
                      <a:pt x="330" y="141"/>
                    </a:lnTo>
                    <a:lnTo>
                      <a:pt x="339" y="160"/>
                    </a:lnTo>
                    <a:lnTo>
                      <a:pt x="358" y="180"/>
                    </a:lnTo>
                    <a:lnTo>
                      <a:pt x="379" y="205"/>
                    </a:lnTo>
                    <a:lnTo>
                      <a:pt x="399" y="225"/>
                    </a:lnTo>
                    <a:lnTo>
                      <a:pt x="406" y="240"/>
                    </a:lnTo>
                    <a:lnTo>
                      <a:pt x="474" y="241"/>
                    </a:lnTo>
                    <a:lnTo>
                      <a:pt x="495" y="208"/>
                    </a:lnTo>
                    <a:lnTo>
                      <a:pt x="505" y="184"/>
                    </a:lnTo>
                    <a:lnTo>
                      <a:pt x="507" y="160"/>
                    </a:lnTo>
                    <a:lnTo>
                      <a:pt x="510" y="141"/>
                    </a:lnTo>
                    <a:lnTo>
                      <a:pt x="514" y="118"/>
                    </a:lnTo>
                    <a:lnTo>
                      <a:pt x="529" y="94"/>
                    </a:lnTo>
                    <a:lnTo>
                      <a:pt x="540" y="85"/>
                    </a:lnTo>
                    <a:lnTo>
                      <a:pt x="552" y="69"/>
                    </a:lnTo>
                    <a:lnTo>
                      <a:pt x="561" y="45"/>
                    </a:lnTo>
                    <a:lnTo>
                      <a:pt x="571" y="27"/>
                    </a:lnTo>
                    <a:lnTo>
                      <a:pt x="589" y="13"/>
                    </a:lnTo>
                    <a:lnTo>
                      <a:pt x="604" y="0"/>
                    </a:lnTo>
                    <a:lnTo>
                      <a:pt x="613" y="6"/>
                    </a:lnTo>
                    <a:lnTo>
                      <a:pt x="615" y="16"/>
                    </a:lnTo>
                    <a:lnTo>
                      <a:pt x="606" y="27"/>
                    </a:lnTo>
                    <a:lnTo>
                      <a:pt x="603" y="34"/>
                    </a:lnTo>
                    <a:lnTo>
                      <a:pt x="600" y="49"/>
                    </a:lnTo>
                    <a:lnTo>
                      <a:pt x="600" y="79"/>
                    </a:lnTo>
                    <a:lnTo>
                      <a:pt x="600" y="103"/>
                    </a:lnTo>
                    <a:lnTo>
                      <a:pt x="592" y="124"/>
                    </a:lnTo>
                    <a:lnTo>
                      <a:pt x="583" y="145"/>
                    </a:lnTo>
                    <a:lnTo>
                      <a:pt x="576" y="162"/>
                    </a:lnTo>
                    <a:lnTo>
                      <a:pt x="574" y="186"/>
                    </a:lnTo>
                    <a:lnTo>
                      <a:pt x="574" y="216"/>
                    </a:lnTo>
                    <a:lnTo>
                      <a:pt x="568" y="244"/>
                    </a:lnTo>
                    <a:lnTo>
                      <a:pt x="568" y="282"/>
                    </a:lnTo>
                    <a:lnTo>
                      <a:pt x="588" y="300"/>
                    </a:lnTo>
                    <a:lnTo>
                      <a:pt x="607" y="325"/>
                    </a:lnTo>
                    <a:lnTo>
                      <a:pt x="645" y="325"/>
                    </a:lnTo>
                    <a:lnTo>
                      <a:pt x="678" y="312"/>
                    </a:lnTo>
                    <a:lnTo>
                      <a:pt x="697" y="292"/>
                    </a:lnTo>
                    <a:lnTo>
                      <a:pt x="720" y="277"/>
                    </a:lnTo>
                    <a:lnTo>
                      <a:pt x="777" y="274"/>
                    </a:lnTo>
                    <a:lnTo>
                      <a:pt x="801" y="265"/>
                    </a:lnTo>
                    <a:lnTo>
                      <a:pt x="816" y="253"/>
                    </a:lnTo>
                    <a:lnTo>
                      <a:pt x="859" y="252"/>
                    </a:lnTo>
                    <a:lnTo>
                      <a:pt x="865" y="265"/>
                    </a:lnTo>
                    <a:lnTo>
                      <a:pt x="861" y="279"/>
                    </a:lnTo>
                    <a:lnTo>
                      <a:pt x="843" y="288"/>
                    </a:lnTo>
                    <a:lnTo>
                      <a:pt x="819" y="300"/>
                    </a:lnTo>
                    <a:lnTo>
                      <a:pt x="796" y="324"/>
                    </a:lnTo>
                    <a:lnTo>
                      <a:pt x="786" y="334"/>
                    </a:lnTo>
                    <a:lnTo>
                      <a:pt x="765" y="343"/>
                    </a:lnTo>
                    <a:lnTo>
                      <a:pt x="735" y="352"/>
                    </a:lnTo>
                    <a:lnTo>
                      <a:pt x="714" y="367"/>
                    </a:lnTo>
                    <a:lnTo>
                      <a:pt x="687" y="390"/>
                    </a:lnTo>
                    <a:lnTo>
                      <a:pt x="669" y="409"/>
                    </a:lnTo>
                    <a:lnTo>
                      <a:pt x="649" y="420"/>
                    </a:lnTo>
                    <a:lnTo>
                      <a:pt x="648" y="481"/>
                    </a:lnTo>
                    <a:lnTo>
                      <a:pt x="673" y="510"/>
                    </a:lnTo>
                    <a:lnTo>
                      <a:pt x="703" y="526"/>
                    </a:lnTo>
                    <a:lnTo>
                      <a:pt x="730" y="531"/>
                    </a:lnTo>
                    <a:lnTo>
                      <a:pt x="751" y="535"/>
                    </a:lnTo>
                    <a:lnTo>
                      <a:pt x="777" y="549"/>
                    </a:lnTo>
                    <a:lnTo>
                      <a:pt x="795" y="567"/>
                    </a:lnTo>
                    <a:lnTo>
                      <a:pt x="819" y="577"/>
                    </a:lnTo>
                    <a:lnTo>
                      <a:pt x="846" y="583"/>
                    </a:lnTo>
                    <a:lnTo>
                      <a:pt x="861" y="592"/>
                    </a:lnTo>
                    <a:lnTo>
                      <a:pt x="874" y="606"/>
                    </a:lnTo>
                    <a:lnTo>
                      <a:pt x="889" y="621"/>
                    </a:lnTo>
                    <a:lnTo>
                      <a:pt x="888" y="634"/>
                    </a:lnTo>
                    <a:lnTo>
                      <a:pt x="867" y="637"/>
                    </a:lnTo>
                    <a:lnTo>
                      <a:pt x="853" y="631"/>
                    </a:lnTo>
                    <a:lnTo>
                      <a:pt x="832" y="618"/>
                    </a:lnTo>
                    <a:lnTo>
                      <a:pt x="807" y="618"/>
                    </a:lnTo>
                    <a:lnTo>
                      <a:pt x="780" y="618"/>
                    </a:lnTo>
                    <a:lnTo>
                      <a:pt x="759" y="615"/>
                    </a:lnTo>
                    <a:lnTo>
                      <a:pt x="736" y="592"/>
                    </a:lnTo>
                    <a:lnTo>
                      <a:pt x="718" y="588"/>
                    </a:lnTo>
                    <a:lnTo>
                      <a:pt x="684" y="588"/>
                    </a:lnTo>
                    <a:lnTo>
                      <a:pt x="615" y="588"/>
                    </a:lnTo>
                    <a:lnTo>
                      <a:pt x="604" y="606"/>
                    </a:lnTo>
                    <a:lnTo>
                      <a:pt x="589" y="621"/>
                    </a:lnTo>
                    <a:lnTo>
                      <a:pt x="576" y="628"/>
                    </a:lnTo>
                    <a:lnTo>
                      <a:pt x="580" y="666"/>
                    </a:lnTo>
                    <a:lnTo>
                      <a:pt x="600" y="702"/>
                    </a:lnTo>
                    <a:lnTo>
                      <a:pt x="618" y="723"/>
                    </a:lnTo>
                    <a:lnTo>
                      <a:pt x="630" y="753"/>
                    </a:lnTo>
                    <a:lnTo>
                      <a:pt x="631" y="787"/>
                    </a:lnTo>
                    <a:lnTo>
                      <a:pt x="640" y="807"/>
                    </a:lnTo>
                    <a:lnTo>
                      <a:pt x="654" y="838"/>
                    </a:lnTo>
                    <a:lnTo>
                      <a:pt x="664" y="862"/>
                    </a:lnTo>
                    <a:lnTo>
                      <a:pt x="664" y="889"/>
                    </a:lnTo>
                    <a:lnTo>
                      <a:pt x="654" y="898"/>
                    </a:lnTo>
                    <a:lnTo>
                      <a:pt x="642" y="898"/>
                    </a:lnTo>
                    <a:lnTo>
                      <a:pt x="624" y="870"/>
                    </a:lnTo>
                    <a:lnTo>
                      <a:pt x="612" y="837"/>
                    </a:lnTo>
                    <a:lnTo>
                      <a:pt x="583" y="808"/>
                    </a:lnTo>
                    <a:lnTo>
                      <a:pt x="568" y="789"/>
                    </a:lnTo>
                    <a:lnTo>
                      <a:pt x="556" y="760"/>
                    </a:lnTo>
                    <a:lnTo>
                      <a:pt x="549" y="738"/>
                    </a:lnTo>
                    <a:lnTo>
                      <a:pt x="513" y="708"/>
                    </a:lnTo>
                    <a:lnTo>
                      <a:pt x="489" y="682"/>
                    </a:lnTo>
                    <a:lnTo>
                      <a:pt x="415" y="684"/>
                    </a:lnTo>
                    <a:lnTo>
                      <a:pt x="390" y="730"/>
                    </a:lnTo>
                    <a:lnTo>
                      <a:pt x="372" y="759"/>
                    </a:lnTo>
                    <a:lnTo>
                      <a:pt x="361" y="798"/>
                    </a:lnTo>
                    <a:lnTo>
                      <a:pt x="339" y="838"/>
                    </a:lnTo>
                    <a:lnTo>
                      <a:pt x="316" y="874"/>
                    </a:lnTo>
                    <a:lnTo>
                      <a:pt x="294" y="907"/>
                    </a:lnTo>
                    <a:lnTo>
                      <a:pt x="285" y="915"/>
                    </a:lnTo>
                    <a:lnTo>
                      <a:pt x="268" y="909"/>
                    </a:lnTo>
                    <a:lnTo>
                      <a:pt x="268" y="894"/>
                    </a:lnTo>
                    <a:lnTo>
                      <a:pt x="276" y="867"/>
                    </a:lnTo>
                    <a:lnTo>
                      <a:pt x="291" y="837"/>
                    </a:lnTo>
                    <a:lnTo>
                      <a:pt x="294" y="790"/>
                    </a:lnTo>
                    <a:lnTo>
                      <a:pt x="298" y="766"/>
                    </a:lnTo>
                    <a:lnTo>
                      <a:pt x="313" y="744"/>
                    </a:lnTo>
                    <a:lnTo>
                      <a:pt x="319" y="699"/>
                    </a:lnTo>
                    <a:lnTo>
                      <a:pt x="324" y="664"/>
                    </a:lnTo>
                    <a:lnTo>
                      <a:pt x="336" y="637"/>
                    </a:lnTo>
                    <a:lnTo>
                      <a:pt x="309" y="609"/>
                    </a:lnTo>
                    <a:lnTo>
                      <a:pt x="283" y="583"/>
                    </a:lnTo>
                    <a:lnTo>
                      <a:pt x="271" y="577"/>
                    </a:lnTo>
                    <a:lnTo>
                      <a:pt x="231" y="601"/>
                    </a:lnTo>
                    <a:lnTo>
                      <a:pt x="201" y="619"/>
                    </a:lnTo>
                    <a:lnTo>
                      <a:pt x="162" y="633"/>
                    </a:lnTo>
                    <a:lnTo>
                      <a:pt x="118" y="640"/>
                    </a:lnTo>
                    <a:lnTo>
                      <a:pt x="88" y="655"/>
                    </a:lnTo>
                    <a:lnTo>
                      <a:pt x="63" y="666"/>
                    </a:lnTo>
                    <a:lnTo>
                      <a:pt x="27" y="666"/>
                    </a:lnTo>
                    <a:lnTo>
                      <a:pt x="16" y="655"/>
                    </a:lnTo>
                    <a:lnTo>
                      <a:pt x="30" y="642"/>
                    </a:lnTo>
                    <a:lnTo>
                      <a:pt x="67" y="628"/>
                    </a:lnTo>
                    <a:lnTo>
                      <a:pt x="94" y="606"/>
                    </a:lnTo>
                    <a:lnTo>
                      <a:pt x="120" y="588"/>
                    </a:lnTo>
                    <a:lnTo>
                      <a:pt x="136" y="576"/>
                    </a:lnTo>
                    <a:lnTo>
                      <a:pt x="162" y="567"/>
                    </a:lnTo>
                    <a:lnTo>
                      <a:pt x="204" y="531"/>
                    </a:lnTo>
                    <a:lnTo>
                      <a:pt x="231" y="510"/>
                    </a:lnTo>
                    <a:lnTo>
                      <a:pt x="247" y="504"/>
                    </a:lnTo>
                    <a:lnTo>
                      <a:pt x="250" y="429"/>
                    </a:lnTo>
                    <a:lnTo>
                      <a:pt x="204" y="396"/>
                    </a:lnTo>
                    <a:lnTo>
                      <a:pt x="190" y="390"/>
                    </a:lnTo>
                    <a:lnTo>
                      <a:pt x="129" y="385"/>
                    </a:lnTo>
                    <a:lnTo>
                      <a:pt x="105" y="369"/>
                    </a:lnTo>
                    <a:lnTo>
                      <a:pt x="81" y="355"/>
                    </a:lnTo>
                    <a:lnTo>
                      <a:pt x="63" y="345"/>
                    </a:lnTo>
                    <a:lnTo>
                      <a:pt x="34" y="339"/>
                    </a:lnTo>
                    <a:lnTo>
                      <a:pt x="3" y="307"/>
                    </a:lnTo>
                    <a:lnTo>
                      <a:pt x="0" y="291"/>
                    </a:lnTo>
                    <a:lnTo>
                      <a:pt x="9" y="285"/>
                    </a:lnTo>
                    <a:lnTo>
                      <a:pt x="39" y="286"/>
                    </a:lnTo>
                    <a:lnTo>
                      <a:pt x="67" y="301"/>
                    </a:lnTo>
                    <a:lnTo>
                      <a:pt x="85" y="304"/>
                    </a:lnTo>
                    <a:lnTo>
                      <a:pt x="115" y="306"/>
                    </a:lnTo>
                    <a:lnTo>
                      <a:pt x="148" y="318"/>
                    </a:lnTo>
                    <a:lnTo>
                      <a:pt x="165" y="324"/>
                    </a:lnTo>
                    <a:lnTo>
                      <a:pt x="226" y="327"/>
                    </a:lnTo>
                    <a:lnTo>
                      <a:pt x="258" y="334"/>
                    </a:lnTo>
                    <a:lnTo>
                      <a:pt x="279" y="334"/>
                    </a:lnTo>
                  </a:path>
                </a:pathLst>
              </a:custGeom>
              <a:solidFill>
                <a:schemeClr val="hlink">
                  <a:alpha val="50195"/>
                </a:schemeClr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ru-RU"/>
              </a:p>
            </p:txBody>
          </p:sp>
        </p:grpSp>
        <p:grpSp>
          <p:nvGrpSpPr>
            <p:cNvPr id="7" name="Group 1025"/>
            <p:cNvGrpSpPr>
              <a:grpSpLocks/>
            </p:cNvGrpSpPr>
            <p:nvPr/>
          </p:nvGrpSpPr>
          <p:grpSpPr bwMode="auto">
            <a:xfrm>
              <a:off x="993" y="1028"/>
              <a:ext cx="4766" cy="119"/>
              <a:chOff x="993" y="1028"/>
              <a:chExt cx="4766" cy="119"/>
            </a:xfrm>
          </p:grpSpPr>
          <p:sp>
            <p:nvSpPr>
              <p:cNvPr id="1034" name="Rectangle 8"/>
              <p:cNvSpPr>
                <a:spLocks noChangeArrowheads="1"/>
              </p:cNvSpPr>
              <p:nvPr/>
            </p:nvSpPr>
            <p:spPr bwMode="ltGray">
              <a:xfrm>
                <a:off x="996" y="1035"/>
                <a:ext cx="4763" cy="106"/>
              </a:xfrm>
              <a:prstGeom prst="rect">
                <a:avLst/>
              </a:prstGeom>
              <a:gradFill rotWithShape="0">
                <a:gsLst>
                  <a:gs pos="0">
                    <a:srgbClr val="825600"/>
                  </a:gs>
                  <a:gs pos="13000">
                    <a:srgbClr val="FFA800"/>
                  </a:gs>
                  <a:gs pos="28000">
                    <a:srgbClr val="825600"/>
                  </a:gs>
                  <a:gs pos="42999">
                    <a:srgbClr val="FFA800"/>
                  </a:gs>
                  <a:gs pos="58000">
                    <a:srgbClr val="825600"/>
                  </a:gs>
                  <a:gs pos="72000">
                    <a:srgbClr val="FFA800"/>
                  </a:gs>
                  <a:gs pos="87000">
                    <a:srgbClr val="825600"/>
                  </a:gs>
                  <a:gs pos="100000">
                    <a:srgbClr val="FFA8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035" name="Line 9"/>
              <p:cNvSpPr>
                <a:spLocks noChangeShapeType="1"/>
              </p:cNvSpPr>
              <p:nvPr/>
            </p:nvSpPr>
            <p:spPr bwMode="ltGray">
              <a:xfrm>
                <a:off x="999" y="1145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036" name="Line 10"/>
              <p:cNvSpPr>
                <a:spLocks noChangeShapeType="1"/>
              </p:cNvSpPr>
              <p:nvPr/>
            </p:nvSpPr>
            <p:spPr bwMode="ltGray">
              <a:xfrm>
                <a:off x="999" y="1121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037" name="Line 11"/>
              <p:cNvSpPr>
                <a:spLocks noChangeShapeType="1"/>
              </p:cNvSpPr>
              <p:nvPr/>
            </p:nvSpPr>
            <p:spPr bwMode="ltGray">
              <a:xfrm>
                <a:off x="999" y="1091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038" name="Line 12"/>
              <p:cNvSpPr>
                <a:spLocks noChangeShapeType="1"/>
              </p:cNvSpPr>
              <p:nvPr/>
            </p:nvSpPr>
            <p:spPr bwMode="ltGray">
              <a:xfrm>
                <a:off x="999" y="1057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039" name="Freeform 13"/>
              <p:cNvSpPr>
                <a:spLocks/>
              </p:cNvSpPr>
              <p:nvPr/>
            </p:nvSpPr>
            <p:spPr bwMode="ltGray">
              <a:xfrm>
                <a:off x="993" y="1028"/>
                <a:ext cx="4765" cy="119"/>
              </a:xfrm>
              <a:custGeom>
                <a:avLst/>
                <a:gdLst>
                  <a:gd name="T0" fmla="*/ 0 w 4765"/>
                  <a:gd name="T1" fmla="*/ 118 h 119"/>
                  <a:gd name="T2" fmla="*/ 0 w 4765"/>
                  <a:gd name="T3" fmla="*/ 0 h 119"/>
                  <a:gd name="T4" fmla="*/ 4764 w 4765"/>
                  <a:gd name="T5" fmla="*/ 0 h 1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765" h="119">
                    <a:moveTo>
                      <a:pt x="0" y="118"/>
                    </a:moveTo>
                    <a:lnTo>
                      <a:pt x="0" y="0"/>
                    </a:lnTo>
                    <a:lnTo>
                      <a:pt x="4764" y="0"/>
                    </a:lnTo>
                  </a:path>
                </a:pathLst>
              </a:custGeom>
              <a:noFill/>
              <a:ln w="12700" cap="rnd" cmpd="sng">
                <a:solidFill>
                  <a:srgbClr val="FFCC6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algn="ctr">
                  <a:defRPr/>
                </a:pPr>
                <a:endParaRPr lang="ru-RU"/>
              </a:p>
            </p:txBody>
          </p:sp>
        </p:grpSp>
      </p:grpSp>
      <p:sp>
        <p:nvSpPr>
          <p:cNvPr id="1027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1528763" y="304800"/>
            <a:ext cx="75644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79550" y="1981200"/>
            <a:ext cx="76263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81138" y="6248400"/>
            <a:ext cx="1782762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fld id="{796A6FBF-8BC5-4700-A081-0FEB7CB98F26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973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263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fld id="{2890E68B-6456-4E5F-8832-62B4AA83CD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¬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magushouse.ru/news/img/maslenitsa_04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F%D1%80%D0%BE%D1%89%D1%91%D0%BD%D0%BE%D0%B5_%D0%B2%D0%BE%D1%81%D0%BA%D1%80%D0%B5%D1%81%D0%B5%D0%BD%D1%8C%D0%B5" TargetMode="External"/><Relationship Id="rId5" Type="http://schemas.openxmlformats.org/officeDocument/2006/relationships/image" Target="../media/image18.jpeg"/><Relationship Id="rId4" Type="http://schemas.openxmlformats.org/officeDocument/2006/relationships/hyperlink" Target="http://kazan.ho.ua/foto/pasha.1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http://www.rosfoto.ru/photos/big/0015000/015646_268.jpg" TargetMode="External"/><Relationship Id="rId7" Type="http://schemas.openxmlformats.org/officeDocument/2006/relationships/image" Target="../media/image2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usautotravel.ru/IMG/s_3859.jpg" TargetMode="External"/><Relationship Id="rId5" Type="http://schemas.openxmlformats.org/officeDocument/2006/relationships/image" Target="../media/image21.jpeg"/><Relationship Id="rId4" Type="http://schemas.openxmlformats.org/officeDocument/2006/relationships/image" Target="../media/image20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004.radikal.ru/0803/f6/e97d707d1837.jpg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tevent.ru/maslenitsa1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stat16.privet.ru/lr/09090c7b02cf33be5e5ab81bd954e3af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moikompas.ru/img/compas/2009-01-26/pancakeweek/35453041_orig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ljplus.ru/img4/p/_/p_olina/masl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hyperlink" Target="http://www.sto-druzey.ru/netcat_files/Image/e31640e495ba(1)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14291"/>
            <a:ext cx="9072626" cy="192882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Встреча  Широкой Масленицы!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857364"/>
            <a:ext cx="7286676" cy="500063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304800"/>
            <a:ext cx="7235844" cy="1624002"/>
          </a:xfrm>
        </p:spPr>
        <p:txBody>
          <a:bodyPr/>
          <a:lstStyle/>
          <a:p>
            <a: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</a:rPr>
              <a:t>Прощёное   воскресенье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2" descr="Картинка 56 из 1075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143116"/>
            <a:ext cx="328614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Картинка 1 из 74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2285992"/>
            <a:ext cx="1785950" cy="2738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3617EF"/>
                </a:solidFill>
                <a:latin typeface="Arial" charset="0"/>
              </a:rPr>
              <a:t>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928794" y="5214950"/>
            <a:ext cx="34290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3617EF"/>
                </a:solidFill>
                <a:latin typeface="Monotype Corsiva" pitchFamily="66" charset="0"/>
              </a:rPr>
              <a:t>Последний день Масленицы — </a:t>
            </a:r>
            <a:r>
              <a:rPr lang="ru-RU" b="1" dirty="0" smtClean="0">
                <a:solidFill>
                  <a:srgbClr val="3617EF"/>
                </a:solidFill>
                <a:latin typeface="Monotype Corsiva" pitchFamily="66" charset="0"/>
                <a:hlinkClick r:id="rId6" action="ppaction://hlinkfile" tooltip="Прощёное воскресенье"/>
              </a:rPr>
              <a:t>прощёное воскресенье</a:t>
            </a:r>
            <a:r>
              <a:rPr lang="ru-RU" b="1" dirty="0" smtClean="0">
                <a:solidFill>
                  <a:srgbClr val="3617EF"/>
                </a:solidFill>
                <a:latin typeface="Monotype Corsiva" pitchFamily="66" charset="0"/>
              </a:rPr>
              <a:t>. Все просят друг у друга прощения, кланяются в ноги, а в ответ слышат: «Бог простит, и я прощаю».</a:t>
            </a:r>
            <a:endParaRPr lang="ru-RU" b="1" dirty="0">
              <a:solidFill>
                <a:srgbClr val="3617EF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9" descr="Традиционные народные гуляния на масленицу. Хороводы с чучелом масленицы. Московская область, окрестности Звенигорода."/>
          <p:cNvPicPr>
            <a:picLocks noGrp="1" noChangeAspect="1" noChangeArrowheads="1"/>
          </p:cNvPicPr>
          <p:nvPr>
            <p:ph idx="1"/>
          </p:nvPr>
        </p:nvPicPr>
        <p:blipFill>
          <a:blip r:embed="rId2" r:link="rId3"/>
          <a:srcRect l="25137" r="5089"/>
          <a:stretch>
            <a:fillRect/>
          </a:stretch>
        </p:blipFill>
        <p:spPr>
          <a:xfrm>
            <a:off x="5857884" y="3929066"/>
            <a:ext cx="2714643" cy="2533654"/>
          </a:xfrm>
          <a:noFill/>
          <a:ln/>
        </p:spPr>
      </p:pic>
      <p:pic>
        <p:nvPicPr>
          <p:cNvPr id="5" name="Picture 11" descr="cl107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929322" y="5572140"/>
            <a:ext cx="2592387" cy="876300"/>
          </a:xfrm>
          <a:prstGeom prst="rect">
            <a:avLst/>
          </a:prstGeom>
          <a:noFill/>
          <a:ln/>
        </p:spPr>
      </p:pic>
      <p:pic>
        <p:nvPicPr>
          <p:cNvPr id="6" name="Picture 7" descr="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857885" y="2071678"/>
            <a:ext cx="2714644" cy="1714512"/>
          </a:xfrm>
          <a:prstGeom prst="rect">
            <a:avLst/>
          </a:prstGeom>
          <a:noFill/>
          <a:ln/>
        </p:spPr>
      </p:pic>
      <p:pic>
        <p:nvPicPr>
          <p:cNvPr id="7" name="Picture 5" descr="s_3859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 l="6433" t="10172" r="6395" b="15047"/>
          <a:stretch>
            <a:fillRect/>
          </a:stretch>
        </p:blipFill>
        <p:spPr bwMode="auto">
          <a:xfrm>
            <a:off x="2214546" y="2071678"/>
            <a:ext cx="33210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214546" y="5500702"/>
            <a:ext cx="364332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i="1" dirty="0" smtClean="0">
                <a:solidFill>
                  <a:srgbClr val="FF3300"/>
                </a:solidFill>
                <a:latin typeface="Monotype Corsiva" pitchFamily="66" charset="0"/>
              </a:rPr>
              <a:t>Масленица, прощай!</a:t>
            </a:r>
          </a:p>
          <a:p>
            <a:pPr>
              <a:spcBef>
                <a:spcPct val="50000"/>
              </a:spcBef>
            </a:pPr>
            <a:r>
              <a:rPr lang="ru-RU" sz="2000" b="1" i="1" dirty="0" smtClean="0">
                <a:solidFill>
                  <a:srgbClr val="FF3300"/>
                </a:solidFill>
                <a:latin typeface="Monotype Corsiva" pitchFamily="66" charset="0"/>
              </a:rPr>
              <a:t>А на тот год опять приезжай!</a:t>
            </a:r>
            <a:endParaRPr lang="ru-RU" sz="2000" b="1" i="1" dirty="0">
              <a:solidFill>
                <a:srgbClr val="FF33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285728"/>
            <a:ext cx="6715140" cy="1143000"/>
          </a:xfrm>
        </p:spPr>
        <p:txBody>
          <a:bodyPr/>
          <a:lstStyle/>
          <a:p>
            <a:r>
              <a:rPr lang="ru-RU" sz="6000" dirty="0" smtClean="0">
                <a:solidFill>
                  <a:srgbClr val="FF0000"/>
                </a:solidFill>
                <a:latin typeface="Monotype Corsiva" pitchFamily="66" charset="0"/>
              </a:rPr>
              <a:t>ЗАКЛИЧКИ</a:t>
            </a:r>
            <a:endParaRPr lang="ru-RU" sz="6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Picture 5" descr="я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2143116"/>
            <a:ext cx="3284982" cy="41148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071670" y="2571744"/>
            <a:ext cx="307183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>Весна, весна красная! </a:t>
            </a:r>
          </a:p>
          <a:p>
            <a:pPr>
              <a:buFontTx/>
              <a:buNone/>
            </a:pPr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>        Приди, весна, с радостью. </a:t>
            </a:r>
          </a:p>
          <a:p>
            <a:pPr>
              <a:buFontTx/>
              <a:buNone/>
            </a:pPr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>  С радостью, радостью, </a:t>
            </a:r>
          </a:p>
          <a:p>
            <a:pPr>
              <a:buFontTx/>
              <a:buNone/>
            </a:pPr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>  С великою милостью: </a:t>
            </a:r>
          </a:p>
          <a:p>
            <a:pPr>
              <a:buFontTx/>
              <a:buNone/>
            </a:pPr>
            <a:r>
              <a:rPr lang="ru-RU" sz="2400" dirty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> Уроди лен высокий, </a:t>
            </a:r>
          </a:p>
          <a:p>
            <a:pPr>
              <a:buFontTx/>
              <a:buNone/>
            </a:pPr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> Рожь, овес  хороший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304800"/>
            <a:ext cx="6164274" cy="1143000"/>
          </a:xfrm>
        </p:spPr>
        <p:txBody>
          <a:bodyPr/>
          <a:lstStyle/>
          <a:p>
            <a:r>
              <a:rPr lang="ru-RU" sz="6600" dirty="0" smtClean="0">
                <a:solidFill>
                  <a:srgbClr val="FF0000"/>
                </a:solidFill>
                <a:latin typeface="Monotype Corsiva" pitchFamily="66" charset="0"/>
              </a:rPr>
              <a:t>Жаворонки</a:t>
            </a:r>
            <a:endParaRPr lang="ru-RU" sz="6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err="1" smtClean="0">
                <a:solidFill>
                  <a:srgbClr val="C00000"/>
                </a:solidFill>
                <a:latin typeface="Monotype Corsiva" pitchFamily="66" charset="0"/>
              </a:rPr>
              <a:t>Жаворонки,жаворонки</a:t>
            </a:r>
            <a:r>
              <a:rPr lang="ru-RU" sz="2000" dirty="0" smtClean="0">
                <a:solidFill>
                  <a:srgbClr val="C00000"/>
                </a:solidFill>
                <a:latin typeface="Monotype Corsiva" pitchFamily="66" charset="0"/>
              </a:rPr>
              <a:t>,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Monotype Corsiva" pitchFamily="66" charset="0"/>
              </a:rPr>
              <a:t>Дайте нам лето,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Monotype Corsiva" pitchFamily="66" charset="0"/>
              </a:rPr>
              <a:t>А мы вам зиму.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Monotype Corsiva" pitchFamily="66" charset="0"/>
              </a:rPr>
              <a:t>У нас корма нету!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Monotype Corsiva" pitchFamily="66" charset="0"/>
              </a:rPr>
              <a:t>Жаворонки,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Monotype Corsiva" pitchFamily="66" charset="0"/>
              </a:rPr>
              <a:t>Прилетите к нам,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Monotype Corsiva" pitchFamily="66" charset="0"/>
              </a:rPr>
              <a:t>Тут кисели </a:t>
            </a:r>
            <a:r>
              <a:rPr lang="ru-RU" sz="2000" dirty="0" err="1" smtClean="0">
                <a:solidFill>
                  <a:srgbClr val="C00000"/>
                </a:solidFill>
                <a:latin typeface="Monotype Corsiva" pitchFamily="66" charset="0"/>
              </a:rPr>
              <a:t>талкут</a:t>
            </a:r>
            <a:r>
              <a:rPr lang="ru-RU" sz="2000" dirty="0" smtClean="0">
                <a:solidFill>
                  <a:srgbClr val="C00000"/>
                </a:solidFill>
                <a:latin typeface="Monotype Corsiva" pitchFamily="66" charset="0"/>
              </a:rPr>
              <a:t>,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Monotype Corsiva" pitchFamily="66" charset="0"/>
              </a:rPr>
              <a:t>Тут блины пекут.</a:t>
            </a:r>
          </a:p>
          <a:p>
            <a:r>
              <a:rPr lang="ru-RU" sz="2000" dirty="0" err="1" smtClean="0">
                <a:solidFill>
                  <a:srgbClr val="C00000"/>
                </a:solidFill>
                <a:latin typeface="Monotype Corsiva" pitchFamily="66" charset="0"/>
              </a:rPr>
              <a:t>Чу-виль-виль</a:t>
            </a:r>
            <a:r>
              <a:rPr lang="ru-RU" sz="2000" dirty="0" smtClean="0">
                <a:solidFill>
                  <a:srgbClr val="C00000"/>
                </a:solidFill>
                <a:latin typeface="Monotype Corsiva" pitchFamily="66" charset="0"/>
              </a:rPr>
              <a:t>,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Monotype Corsiva" pitchFamily="66" charset="0"/>
              </a:rPr>
              <a:t>Весна пришла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Monotype Corsiva" pitchFamily="66" charset="0"/>
              </a:rPr>
              <a:t>На </a:t>
            </a:r>
            <a:r>
              <a:rPr lang="ru-RU" sz="2000" dirty="0" err="1" smtClean="0">
                <a:solidFill>
                  <a:srgbClr val="C00000"/>
                </a:solidFill>
                <a:latin typeface="Monotype Corsiva" pitchFamily="66" charset="0"/>
              </a:rPr>
              <a:t>калясочках</a:t>
            </a:r>
            <a:r>
              <a:rPr lang="ru-RU" sz="2000" dirty="0" smtClean="0">
                <a:solidFill>
                  <a:srgbClr val="C00000"/>
                </a:solidFill>
                <a:latin typeface="Monotype Corsiva" pitchFamily="66" charset="0"/>
              </a:rPr>
              <a:t>,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Monotype Corsiva" pitchFamily="66" charset="0"/>
              </a:rPr>
              <a:t>Зима ушла на саночках!</a:t>
            </a:r>
            <a:endParaRPr lang="ru-RU" sz="20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029" name="Picture 5" descr="H:\фото птиц\600bb08e73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143116"/>
            <a:ext cx="3119436" cy="1857389"/>
          </a:xfrm>
          <a:prstGeom prst="rect">
            <a:avLst/>
          </a:prstGeom>
          <a:noFill/>
        </p:spPr>
      </p:pic>
      <p:pic>
        <p:nvPicPr>
          <p:cNvPr id="1030" name="Picture 6" descr="H:\фото птиц\javoronok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4357694"/>
            <a:ext cx="3128966" cy="187166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304800"/>
            <a:ext cx="6878654" cy="1143000"/>
          </a:xfrm>
        </p:spPr>
        <p:txBody>
          <a:bodyPr/>
          <a:lstStyle/>
          <a:p>
            <a:r>
              <a:rPr lang="ru-RU" sz="4800" dirty="0" smtClean="0">
                <a:solidFill>
                  <a:srgbClr val="FF0000"/>
                </a:solidFill>
                <a:latin typeface="Monotype Corsiva" pitchFamily="66" charset="0"/>
              </a:rPr>
              <a:t>ОЙ,БЛИНЫ,БЛИНЫ…</a:t>
            </a:r>
            <a:endParaRPr lang="ru-RU" sz="48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Picture 5" descr="Чуприна И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2000240"/>
            <a:ext cx="3368687" cy="442915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71604" y="2071678"/>
            <a:ext cx="350046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>Как на масленой неделе</a:t>
            </a:r>
          </a:p>
          <a:p>
            <a:pPr>
              <a:buFontTx/>
              <a:buNone/>
            </a:pPr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>Из печи блины летели!</a:t>
            </a:r>
          </a:p>
          <a:p>
            <a:pPr>
              <a:buFontTx/>
              <a:buNone/>
            </a:pPr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>С пылу, с жару, из печи,</a:t>
            </a:r>
          </a:p>
          <a:p>
            <a:pPr>
              <a:buFontTx/>
              <a:buNone/>
            </a:pPr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>Все румяны, горячи!</a:t>
            </a:r>
          </a:p>
          <a:p>
            <a:pPr>
              <a:buFontTx/>
              <a:buNone/>
            </a:pPr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>Масленица, угощай!</a:t>
            </a:r>
          </a:p>
          <a:p>
            <a:pPr>
              <a:buFontTx/>
              <a:buNone/>
            </a:pPr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> Всем </a:t>
            </a:r>
            <a:r>
              <a:rPr lang="ru-RU" sz="2400" dirty="0" err="1" smtClean="0">
                <a:solidFill>
                  <a:srgbClr val="C00000"/>
                </a:solidFill>
                <a:latin typeface="Monotype Corsiva" pitchFamily="66" charset="0"/>
              </a:rPr>
              <a:t>блиночков</a:t>
            </a:r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> подавай.</a:t>
            </a:r>
          </a:p>
          <a:p>
            <a:pPr>
              <a:buFontTx/>
              <a:buNone/>
            </a:pPr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> С пылу, с жару - разбирайте!</a:t>
            </a:r>
          </a:p>
          <a:p>
            <a:pPr>
              <a:buFontTx/>
              <a:buNone/>
            </a:pPr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>Похвалить не забывайте.</a:t>
            </a:r>
            <a:endParaRPr lang="ru-RU" sz="2400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 smtClean="0">
              <a:solidFill>
                <a:srgbClr val="FF3300"/>
              </a:solidFill>
              <a:latin typeface="Arial Narrow" pitchFamily="34" charset="0"/>
            </a:endParaRPr>
          </a:p>
          <a:p>
            <a:pPr>
              <a:spcBef>
                <a:spcPct val="50000"/>
              </a:spcBef>
            </a:pPr>
            <a:endParaRPr lang="ru-RU" b="1" dirty="0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4429124" y="1857364"/>
            <a:ext cx="4467222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FF3300"/>
                </a:solidFill>
                <a:latin typeface="Monotype Corsiva" pitchFamily="66" charset="0"/>
              </a:rPr>
              <a:t>Блин – символ солнца, красных дней, хороших урожаев, ладных браков и здоровых детей.</a:t>
            </a:r>
          </a:p>
          <a:p>
            <a:pPr algn="r">
              <a:spcBef>
                <a:spcPct val="50000"/>
              </a:spcBef>
            </a:pPr>
            <a:r>
              <a:rPr lang="ru-RU" sz="2000" b="1" dirty="0">
                <a:solidFill>
                  <a:srgbClr val="FF3300"/>
                </a:solidFill>
                <a:latin typeface="Monotype Corsiva" pitchFamily="66" charset="0"/>
              </a:rPr>
              <a:t>А. Куприн</a:t>
            </a:r>
          </a:p>
        </p:txBody>
      </p:sp>
      <p:pic>
        <p:nvPicPr>
          <p:cNvPr id="6" name="Picture 7" descr="maslenica-b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928802"/>
            <a:ext cx="2520950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Картинка 33 из 44449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005360">
            <a:off x="4407240" y="3223648"/>
            <a:ext cx="2737015" cy="1643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703295">
            <a:off x="5991295" y="5068726"/>
            <a:ext cx="2409885" cy="1560755"/>
          </a:xfrm>
          <a:prstGeom prst="rect">
            <a:avLst/>
          </a:prstGeom>
          <a:noFill/>
          <a:ln/>
        </p:spPr>
      </p:pic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1643042" y="4643446"/>
            <a:ext cx="27368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 err="1" smtClean="0">
                <a:solidFill>
                  <a:srgbClr val="FF0000"/>
                </a:solidFill>
                <a:latin typeface="Monotype Corsiva" pitchFamily="66" charset="0"/>
              </a:rPr>
              <a:t>Блинцы,блиночки</a:t>
            </a: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  <a:t>, блины, как колёса у Весны </a:t>
            </a:r>
            <a:endParaRPr lang="ru-RU" sz="2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304800"/>
            <a:ext cx="6592902" cy="1143000"/>
          </a:xfrm>
        </p:spPr>
        <p:txBody>
          <a:bodyPr/>
          <a:lstStyle/>
          <a:p>
            <a:r>
              <a:rPr lang="ru-RU" dirty="0" smtClean="0"/>
              <a:t>  </a:t>
            </a:r>
            <a:r>
              <a:rPr lang="ru-RU" sz="6000" dirty="0" smtClean="0">
                <a:solidFill>
                  <a:srgbClr val="FF0000"/>
                </a:solidFill>
                <a:latin typeface="Monotype Corsiva" pitchFamily="66" charset="0"/>
              </a:rPr>
              <a:t>Ярило Солнце</a:t>
            </a:r>
            <a:endParaRPr lang="ru-RU" sz="6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785918" y="2071678"/>
            <a:ext cx="7358082" cy="4114800"/>
          </a:xfrm>
        </p:spPr>
        <p:txBody>
          <a:bodyPr/>
          <a:lstStyle/>
          <a:p>
            <a:r>
              <a:rPr lang="ru-RU" sz="2000" dirty="0" smtClean="0">
                <a:solidFill>
                  <a:srgbClr val="C00000"/>
                </a:solidFill>
                <a:latin typeface="Monotype Corsiva" pitchFamily="66" charset="0"/>
              </a:rPr>
              <a:t>Свет и сила,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Monotype Corsiva" pitchFamily="66" charset="0"/>
              </a:rPr>
              <a:t>Бог Ярило!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Monotype Corsiva" pitchFamily="66" charset="0"/>
              </a:rPr>
              <a:t>Красное Солнце наше!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Monotype Corsiva" pitchFamily="66" charset="0"/>
              </a:rPr>
              <a:t>Нет тебя в мире краше!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Monotype Corsiva" pitchFamily="66" charset="0"/>
              </a:rPr>
              <a:t>Даруй, Бог Света,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Monotype Corsiva" pitchFamily="66" charset="0"/>
              </a:rPr>
              <a:t>Теплое лето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Monotype Corsiva" pitchFamily="66" charset="0"/>
              </a:rPr>
              <a:t>Красное Солнце наше!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Monotype Corsiva" pitchFamily="66" charset="0"/>
              </a:rPr>
              <a:t>Нет тебя в мире краше.</a:t>
            </a:r>
          </a:p>
          <a:p>
            <a:r>
              <a:rPr lang="ru-RU" sz="2000" dirty="0" err="1" smtClean="0">
                <a:solidFill>
                  <a:srgbClr val="C00000"/>
                </a:solidFill>
                <a:latin typeface="Monotype Corsiva" pitchFamily="66" charset="0"/>
              </a:rPr>
              <a:t>Краснопогодное</a:t>
            </a:r>
            <a:r>
              <a:rPr lang="ru-RU" sz="2000" dirty="0" smtClean="0">
                <a:solidFill>
                  <a:srgbClr val="C00000"/>
                </a:solidFill>
                <a:latin typeface="Monotype Corsiva" pitchFamily="66" charset="0"/>
              </a:rPr>
              <a:t>,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Monotype Corsiva" pitchFamily="66" charset="0"/>
              </a:rPr>
              <a:t>Лето хлебородное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Monotype Corsiva" pitchFamily="66" charset="0"/>
              </a:rPr>
              <a:t>Красное Солнце наше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Monotype Corsiva" pitchFamily="66" charset="0"/>
              </a:rPr>
              <a:t>Нет тебя в мире краше!</a:t>
            </a:r>
            <a:endParaRPr lang="ru-RU" sz="20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7" name="Picture 12" descr="13-1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071678"/>
            <a:ext cx="371477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304800"/>
            <a:ext cx="6735778" cy="1143000"/>
          </a:xfrm>
        </p:spPr>
        <p:txBody>
          <a:bodyPr/>
          <a:lstStyle/>
          <a:p>
            <a:r>
              <a:rPr lang="ru-RU" sz="5400" dirty="0" smtClean="0">
                <a:solidFill>
                  <a:srgbClr val="FF0000"/>
                </a:solidFill>
                <a:latin typeface="Monotype Corsiva" pitchFamily="66" charset="0"/>
              </a:rPr>
              <a:t>Не всё коту Масленица</a:t>
            </a:r>
            <a:endParaRPr lang="ru-RU" sz="5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Не житье, а Масленица, 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 Не все коту Масленица, будет и Великий пост. 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 Масленица семь дней гуляет. 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 Масленица -  </a:t>
            </a:r>
            <a:r>
              <a:rPr lang="ru-RU" sz="2800" dirty="0" err="1" smtClean="0">
                <a:solidFill>
                  <a:srgbClr val="C00000"/>
                </a:solidFill>
                <a:latin typeface="Monotype Corsiva" pitchFamily="66" charset="0"/>
              </a:rPr>
              <a:t>объедуха</a:t>
            </a:r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, деньгами </a:t>
            </a:r>
            <a:r>
              <a:rPr lang="ru-RU" sz="2800" dirty="0" err="1" smtClean="0">
                <a:solidFill>
                  <a:srgbClr val="C00000"/>
                </a:solidFill>
                <a:latin typeface="Monotype Corsiva" pitchFamily="66" charset="0"/>
              </a:rPr>
              <a:t>приберуха</a:t>
            </a:r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. 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 Это Масленица идет, блин да мед несет. 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Хоть с себя что заложить, а Масленицу проводить,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Без блинов - не Масленица. </a:t>
            </a:r>
            <a:endParaRPr lang="ru-RU" sz="28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4" name="Picture 2" descr="Картинка 15 из 3910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9" y="5084762"/>
            <a:ext cx="2714643" cy="1630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357166"/>
            <a:ext cx="6307150" cy="1143000"/>
          </a:xfrm>
        </p:spPr>
        <p:txBody>
          <a:bodyPr/>
          <a:lstStyle/>
          <a:p>
            <a:r>
              <a:rPr lang="ru-RU" sz="6000" dirty="0" smtClean="0">
                <a:solidFill>
                  <a:srgbClr val="FF0000"/>
                </a:solidFill>
                <a:latin typeface="Monotype Corsiva" pitchFamily="66" charset="0"/>
              </a:rPr>
              <a:t>ЗАГАДКИ</a:t>
            </a:r>
            <a:endParaRPr lang="ru-RU" sz="6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17650" y="2000240"/>
            <a:ext cx="3554416" cy="4114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Ой, ты Лакомка-Среда!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Monotype Corsiva" pitchFamily="66" charset="0"/>
              </a:rPr>
              <a:t>Масляна</a:t>
            </a:r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 сковорода!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 Как повелось со старины -  Едем к… !</a:t>
            </a:r>
          </a:p>
          <a:p>
            <a:pPr>
              <a:lnSpc>
                <a:spcPct val="80000"/>
              </a:lnSpc>
            </a:pPr>
            <a:endParaRPr lang="ru-RU" sz="2800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>
              <a:lnSpc>
                <a:spcPct val="80000"/>
              </a:lnSpc>
            </a:pPr>
            <a:endParaRPr lang="ru-RU" sz="2800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Масленица- объеденье!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Напечем блины с утра.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К ним – сметана и варенье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И, конечно же, … !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86380" y="2000240"/>
            <a:ext cx="3643338" cy="491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И с икрой , и со сметаной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Всякие они вкусны!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 Ноздреваты и румяны –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 Наши солнышки-… ! </a:t>
            </a:r>
          </a:p>
          <a:p>
            <a:pPr>
              <a:lnSpc>
                <a:spcPct val="80000"/>
              </a:lnSpc>
            </a:pPr>
            <a:endParaRPr lang="ru-RU" sz="2800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2800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2800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 В </a:t>
            </a:r>
            <a:r>
              <a:rPr lang="ru-RU" sz="2800" dirty="0" err="1" smtClean="0">
                <a:solidFill>
                  <a:srgbClr val="C00000"/>
                </a:solidFill>
                <a:latin typeface="Monotype Corsiva" pitchFamily="66" charset="0"/>
              </a:rPr>
              <a:t>масленично</a:t>
            </a:r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 воскресенье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 Все старался старый Тит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 Попросить у всех прощенья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И ответить: … !</a:t>
            </a:r>
            <a:endParaRPr lang="ru-RU" sz="28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5" name="Picture 4" descr="P30601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285728"/>
            <a:ext cx="2000265" cy="128588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P306021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4357694"/>
            <a:ext cx="3429024" cy="228601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5008" y="1785926"/>
            <a:ext cx="44291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Monotype Corsiva" pitchFamily="66" charset="0"/>
              </a:rPr>
              <a:t>Ой, Масленица, </a:t>
            </a:r>
            <a:br>
              <a:rPr lang="ru-RU" b="1" i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Monotype Corsiva" pitchFamily="66" charset="0"/>
              </a:rPr>
              <a:t>Ты за дуб, за колоду </a:t>
            </a:r>
            <a:br>
              <a:rPr lang="ru-RU" b="1" i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Monotype Corsiva" pitchFamily="66" charset="0"/>
              </a:rPr>
              <a:t>Ой, сказали - нашей Масленице</a:t>
            </a:r>
            <a:br>
              <a:rPr lang="ru-RU" b="1" i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Monotype Corsiva" pitchFamily="66" charset="0"/>
              </a:rPr>
              <a:t>Семь годков,</a:t>
            </a:r>
            <a:br>
              <a:rPr lang="ru-RU" b="1" i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Monotype Corsiva" pitchFamily="66" charset="0"/>
              </a:rPr>
              <a:t>А всего у Масленицы</a:t>
            </a:r>
            <a:br>
              <a:rPr lang="ru-RU" b="1" i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Monotype Corsiva" pitchFamily="66" charset="0"/>
              </a:rPr>
              <a:t>Семь деньков.</a:t>
            </a:r>
            <a:br>
              <a:rPr lang="ru-RU" b="1" i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Monotype Corsiva" pitchFamily="66" charset="0"/>
              </a:rPr>
              <a:t>Ой, Масленица-обманщица!</a:t>
            </a:r>
            <a:br>
              <a:rPr lang="ru-RU" b="1" i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Monotype Corsiva" pitchFamily="66" charset="0"/>
              </a:rPr>
              <a:t>Обманула, провела,</a:t>
            </a:r>
            <a:br>
              <a:rPr lang="ru-RU" b="1" i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Monotype Corsiva" pitchFamily="66" charset="0"/>
              </a:rPr>
              <a:t>Нагуляться не дала! </a:t>
            </a:r>
            <a:endParaRPr lang="ru-RU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6" name="Picture 4" descr="P30601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5" y="2000240"/>
            <a:ext cx="3214711" cy="228601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14480" y="5000636"/>
            <a:ext cx="40719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Monotype Corsiva" pitchFamily="66" charset="0"/>
              </a:rPr>
              <a:t>Ой, Масленица , протянись! </a:t>
            </a:r>
            <a:br>
              <a:rPr lang="ru-RU" sz="2000" b="1" i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000" b="1" i="1" dirty="0" smtClean="0">
                <a:solidFill>
                  <a:srgbClr val="C00000"/>
                </a:solidFill>
                <a:latin typeface="Monotype Corsiva" pitchFamily="66" charset="0"/>
              </a:rPr>
              <a:t>За белую березу зацепись! </a:t>
            </a:r>
            <a:br>
              <a:rPr lang="ru-RU" sz="2000" b="1" i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000" b="1" i="1" dirty="0" smtClean="0">
                <a:solidFill>
                  <a:srgbClr val="C00000"/>
                </a:solidFill>
                <a:latin typeface="Monotype Corsiva" pitchFamily="66" charset="0"/>
              </a:rPr>
              <a:t>Сказали : Масленице семь годков, </a:t>
            </a:r>
            <a:br>
              <a:rPr lang="ru-RU" sz="2000" b="1" i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000" b="1" i="1" dirty="0" smtClean="0">
                <a:solidFill>
                  <a:srgbClr val="C00000"/>
                </a:solidFill>
                <a:latin typeface="Monotype Corsiva" pitchFamily="66" charset="0"/>
              </a:rPr>
              <a:t>А нашей Масленице семь деньков!</a:t>
            </a:r>
            <a:endParaRPr lang="ru-RU" sz="2000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Масленица – это проводы зимы и встреча весны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Picture 4" descr="Картинка 10 из 198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981200"/>
            <a:ext cx="35719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571604" y="1928802"/>
            <a:ext cx="52863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D53D31"/>
                </a:solidFill>
                <a:latin typeface="Georgia" pitchFamily="18" charset="0"/>
              </a:rPr>
              <a:t>Этот праздник к нам идет</a:t>
            </a:r>
            <a:br>
              <a:rPr lang="ru-RU" b="1" i="1" dirty="0">
                <a:solidFill>
                  <a:srgbClr val="D53D31"/>
                </a:solidFill>
                <a:latin typeface="Georgia" pitchFamily="18" charset="0"/>
              </a:rPr>
            </a:br>
            <a:r>
              <a:rPr lang="ru-RU" b="1" i="1" dirty="0">
                <a:solidFill>
                  <a:srgbClr val="D53D31"/>
                </a:solidFill>
                <a:latin typeface="Georgia" pitchFamily="18" charset="0"/>
              </a:rPr>
              <a:t>Раннею весною,</a:t>
            </a:r>
            <a:br>
              <a:rPr lang="ru-RU" b="1" i="1" dirty="0">
                <a:solidFill>
                  <a:srgbClr val="D53D31"/>
                </a:solidFill>
                <a:latin typeface="Georgia" pitchFamily="18" charset="0"/>
              </a:rPr>
            </a:br>
            <a:r>
              <a:rPr lang="ru-RU" b="1" i="1" dirty="0">
                <a:solidFill>
                  <a:srgbClr val="D53D31"/>
                </a:solidFill>
                <a:latin typeface="Georgia" pitchFamily="18" charset="0"/>
              </a:rPr>
              <a:t>Сколько радостей несет</a:t>
            </a:r>
            <a:br>
              <a:rPr lang="ru-RU" b="1" i="1" dirty="0">
                <a:solidFill>
                  <a:srgbClr val="D53D31"/>
                </a:solidFill>
                <a:latin typeface="Georgia" pitchFamily="18" charset="0"/>
              </a:rPr>
            </a:br>
            <a:r>
              <a:rPr lang="ru-RU" b="1" i="1" dirty="0">
                <a:solidFill>
                  <a:srgbClr val="D53D31"/>
                </a:solidFill>
                <a:latin typeface="Georgia" pitchFamily="18" charset="0"/>
              </a:rPr>
              <a:t>Он всегда с собою!</a:t>
            </a:r>
            <a:br>
              <a:rPr lang="ru-RU" b="1" i="1" dirty="0">
                <a:solidFill>
                  <a:srgbClr val="D53D31"/>
                </a:solidFill>
                <a:latin typeface="Georgia" pitchFamily="18" charset="0"/>
              </a:rPr>
            </a:br>
            <a:r>
              <a:rPr lang="ru-RU" b="1" i="1" dirty="0">
                <a:solidFill>
                  <a:srgbClr val="D53D31"/>
                </a:solidFill>
                <a:latin typeface="Georgia" pitchFamily="18" charset="0"/>
              </a:rPr>
              <a:t>Ледяные горы ждут,</a:t>
            </a:r>
            <a:br>
              <a:rPr lang="ru-RU" b="1" i="1" dirty="0">
                <a:solidFill>
                  <a:srgbClr val="D53D31"/>
                </a:solidFill>
                <a:latin typeface="Georgia" pitchFamily="18" charset="0"/>
              </a:rPr>
            </a:br>
            <a:r>
              <a:rPr lang="ru-RU" b="1" i="1" dirty="0">
                <a:solidFill>
                  <a:srgbClr val="D53D31"/>
                </a:solidFill>
                <a:latin typeface="Georgia" pitchFamily="18" charset="0"/>
              </a:rPr>
              <a:t>И снежок сверкает,</a:t>
            </a:r>
            <a:br>
              <a:rPr lang="ru-RU" b="1" i="1" dirty="0">
                <a:solidFill>
                  <a:srgbClr val="D53D31"/>
                </a:solidFill>
                <a:latin typeface="Georgia" pitchFamily="18" charset="0"/>
              </a:rPr>
            </a:br>
            <a:r>
              <a:rPr lang="ru-RU" b="1" i="1" dirty="0">
                <a:solidFill>
                  <a:srgbClr val="D53D31"/>
                </a:solidFill>
                <a:latin typeface="Georgia" pitchFamily="18" charset="0"/>
              </a:rPr>
              <a:t>Санки с горок вниз бегут,</a:t>
            </a:r>
            <a:br>
              <a:rPr lang="ru-RU" b="1" i="1" dirty="0">
                <a:solidFill>
                  <a:srgbClr val="D53D31"/>
                </a:solidFill>
                <a:latin typeface="Georgia" pitchFamily="18" charset="0"/>
              </a:rPr>
            </a:br>
            <a:r>
              <a:rPr lang="ru-RU" b="1" i="1" dirty="0">
                <a:solidFill>
                  <a:srgbClr val="D53D31"/>
                </a:solidFill>
                <a:latin typeface="Georgia" pitchFamily="18" charset="0"/>
              </a:rPr>
              <a:t>Смех не умолкает.</a:t>
            </a:r>
            <a:br>
              <a:rPr lang="ru-RU" b="1" i="1" dirty="0">
                <a:solidFill>
                  <a:srgbClr val="D53D31"/>
                </a:solidFill>
                <a:latin typeface="Georgia" pitchFamily="18" charset="0"/>
              </a:rPr>
            </a:br>
            <a:r>
              <a:rPr lang="ru-RU" b="1" i="1" dirty="0">
                <a:solidFill>
                  <a:srgbClr val="D53D31"/>
                </a:solidFill>
                <a:latin typeface="Georgia" pitchFamily="18" charset="0"/>
              </a:rPr>
              <a:t>Дома аромат блинов</a:t>
            </a:r>
            <a:br>
              <a:rPr lang="ru-RU" b="1" i="1" dirty="0">
                <a:solidFill>
                  <a:srgbClr val="D53D31"/>
                </a:solidFill>
                <a:latin typeface="Georgia" pitchFamily="18" charset="0"/>
              </a:rPr>
            </a:br>
            <a:r>
              <a:rPr lang="ru-RU" b="1" i="1" dirty="0">
                <a:solidFill>
                  <a:srgbClr val="D53D31"/>
                </a:solidFill>
                <a:latin typeface="Georgia" pitchFamily="18" charset="0"/>
              </a:rPr>
              <a:t>Праздничный чудесный,</a:t>
            </a:r>
            <a:br>
              <a:rPr lang="ru-RU" b="1" i="1" dirty="0">
                <a:solidFill>
                  <a:srgbClr val="D53D31"/>
                </a:solidFill>
                <a:latin typeface="Georgia" pitchFamily="18" charset="0"/>
              </a:rPr>
            </a:br>
            <a:r>
              <a:rPr lang="ru-RU" b="1" i="1" dirty="0">
                <a:solidFill>
                  <a:srgbClr val="D53D31"/>
                </a:solidFill>
                <a:latin typeface="Georgia" pitchFamily="18" charset="0"/>
              </a:rPr>
              <a:t>На блины друзей зовем,</a:t>
            </a:r>
            <a:br>
              <a:rPr lang="ru-RU" b="1" i="1" dirty="0">
                <a:solidFill>
                  <a:srgbClr val="D53D31"/>
                </a:solidFill>
                <a:latin typeface="Georgia" pitchFamily="18" charset="0"/>
              </a:rPr>
            </a:br>
            <a:r>
              <a:rPr lang="ru-RU" b="1" i="1" dirty="0">
                <a:solidFill>
                  <a:srgbClr val="D53D31"/>
                </a:solidFill>
                <a:latin typeface="Georgia" pitchFamily="18" charset="0"/>
              </a:rPr>
              <a:t>Будем есть их вместе.</a:t>
            </a:r>
            <a:br>
              <a:rPr lang="ru-RU" b="1" i="1" dirty="0">
                <a:solidFill>
                  <a:srgbClr val="D53D31"/>
                </a:solidFill>
                <a:latin typeface="Georgia" pitchFamily="18" charset="0"/>
              </a:rPr>
            </a:br>
            <a:r>
              <a:rPr lang="ru-RU" b="1" i="1" dirty="0">
                <a:solidFill>
                  <a:srgbClr val="D53D31"/>
                </a:solidFill>
                <a:latin typeface="Georgia" pitchFamily="18" charset="0"/>
              </a:rPr>
              <a:t>Шумно, весело пройдет</a:t>
            </a:r>
            <a:br>
              <a:rPr lang="ru-RU" b="1" i="1" dirty="0">
                <a:solidFill>
                  <a:srgbClr val="D53D31"/>
                </a:solidFill>
                <a:latin typeface="Georgia" pitchFamily="18" charset="0"/>
              </a:rPr>
            </a:br>
            <a:r>
              <a:rPr lang="ru-RU" b="1" i="1" dirty="0">
                <a:solidFill>
                  <a:srgbClr val="D53D31"/>
                </a:solidFill>
                <a:latin typeface="Georgia" pitchFamily="18" charset="0"/>
              </a:rPr>
              <a:t>Сырная Седмица,</a:t>
            </a:r>
            <a:br>
              <a:rPr lang="ru-RU" b="1" i="1" dirty="0">
                <a:solidFill>
                  <a:srgbClr val="D53D31"/>
                </a:solidFill>
                <a:latin typeface="Georgia" pitchFamily="18" charset="0"/>
              </a:rPr>
            </a:br>
            <a:r>
              <a:rPr lang="ru-RU" b="1" i="1" dirty="0">
                <a:solidFill>
                  <a:srgbClr val="D53D31"/>
                </a:solidFill>
                <a:latin typeface="Georgia" pitchFamily="18" charset="0"/>
              </a:rPr>
              <a:t>А за ней - Великий пост,</a:t>
            </a:r>
            <a:br>
              <a:rPr lang="ru-RU" b="1" i="1" dirty="0">
                <a:solidFill>
                  <a:srgbClr val="D53D31"/>
                </a:solidFill>
                <a:latin typeface="Georgia" pitchFamily="18" charset="0"/>
              </a:rPr>
            </a:br>
            <a:r>
              <a:rPr lang="ru-RU" b="1" i="1" dirty="0">
                <a:solidFill>
                  <a:srgbClr val="D53D31"/>
                </a:solidFill>
                <a:latin typeface="Georgia" pitchFamily="18" charset="0"/>
              </a:rPr>
              <a:t>Время, чтоб молиться</a:t>
            </a:r>
            <a:r>
              <a:rPr lang="ru-RU" b="1" i="1" dirty="0">
                <a:solidFill>
                  <a:srgbClr val="D53D31"/>
                </a:solidFill>
                <a:latin typeface="Arial" charset="0"/>
              </a:rPr>
              <a:t>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Презентацию к внеклассному мероприятию «Встреча 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Широкой </a:t>
            </a:r>
            <a:r>
              <a:rPr lang="ru-RU" sz="3200" b="1" dirty="0" smtClean="0">
                <a:solidFill>
                  <a:srgbClr val="C00000"/>
                </a:solidFill>
              </a:rPr>
              <a:t>Масленицы !»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1800" b="1" i="1" dirty="0" smtClean="0">
                <a:solidFill>
                  <a:srgbClr val="FF0000"/>
                </a:solidFill>
              </a:rPr>
              <a:t>Выполнила учитель музыки первой квалификационной категории МОУ СОШ №2 им. </a:t>
            </a:r>
            <a:r>
              <a:rPr lang="ru-RU" sz="1800" b="1" i="1" dirty="0" err="1" smtClean="0">
                <a:solidFill>
                  <a:srgbClr val="FF0000"/>
                </a:solidFill>
              </a:rPr>
              <a:t>В.С.Попова</a:t>
            </a:r>
            <a:r>
              <a:rPr lang="ru-RU" sz="1800" b="1" i="1" dirty="0" smtClean="0">
                <a:solidFill>
                  <a:srgbClr val="FF0000"/>
                </a:solidFill>
              </a:rPr>
              <a:t> Волкова Ольга Геннадьевна </a:t>
            </a:r>
            <a:r>
              <a:rPr lang="ru-RU" sz="1800" b="1" i="1" dirty="0" err="1" smtClean="0">
                <a:solidFill>
                  <a:srgbClr val="FF0000"/>
                </a:solidFill>
              </a:rPr>
              <a:t>г.Бежецк</a:t>
            </a:r>
            <a:r>
              <a:rPr lang="ru-RU" sz="1800" b="1" i="1" dirty="0" smtClean="0">
                <a:solidFill>
                  <a:srgbClr val="FF0000"/>
                </a:solidFill>
              </a:rPr>
              <a:t> 2013 год                                                                                                                                               </a:t>
            </a:r>
            <a:endParaRPr lang="ru-RU" sz="1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27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D53D31"/>
                </a:solidFill>
                <a:latin typeface="Arial" charset="0"/>
              </a:rPr>
              <a:t/>
            </a:r>
            <a:br>
              <a:rPr lang="ru-RU" b="1" dirty="0" smtClean="0">
                <a:solidFill>
                  <a:srgbClr val="D53D31"/>
                </a:solidFill>
                <a:latin typeface="Arial" charset="0"/>
              </a:rPr>
            </a:br>
            <a:endParaRPr lang="ru-RU" dirty="0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1571604" y="357166"/>
            <a:ext cx="7572396" cy="1041400"/>
          </a:xfrm>
          <a:prstGeom prst="ribbon">
            <a:avLst>
              <a:gd name="adj1" fmla="val 12500"/>
              <a:gd name="adj2" fmla="val 50000"/>
            </a:avLst>
          </a:prstGeom>
          <a:gradFill rotWithShape="1">
            <a:gsLst>
              <a:gs pos="0">
                <a:srgbClr val="FFFF99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4400" b="1" dirty="0" smtClean="0">
                <a:solidFill>
                  <a:srgbClr val="FF0066"/>
                </a:solidFill>
              </a:rPr>
              <a:t>    </a:t>
            </a:r>
            <a:r>
              <a:rPr lang="ru-RU" sz="4400" b="1" dirty="0" smtClean="0">
                <a:solidFill>
                  <a:srgbClr val="FF0066"/>
                </a:solidFill>
                <a:latin typeface="Monotype Corsiva" pitchFamily="66" charset="0"/>
              </a:rPr>
              <a:t>Приметы</a:t>
            </a:r>
            <a:endParaRPr lang="ru-RU" sz="4400" b="1" dirty="0">
              <a:solidFill>
                <a:srgbClr val="FF0066"/>
              </a:solidFill>
              <a:latin typeface="Monotype Corsiva" pitchFamily="66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endParaRPr lang="ru-RU" b="1" dirty="0" smtClean="0"/>
          </a:p>
          <a:p>
            <a:pPr fontAlgn="t"/>
            <a:endParaRPr lang="ru-RU" b="1" dirty="0" smtClean="0"/>
          </a:p>
          <a:p>
            <a:pPr fontAlgn="t"/>
            <a:endParaRPr lang="ru-RU" b="1" dirty="0" smtClean="0"/>
          </a:p>
          <a:p>
            <a:pPr fontAlgn="t"/>
            <a:endParaRPr lang="ru-RU" b="1" dirty="0" smtClean="0"/>
          </a:p>
          <a:p>
            <a:pPr fontAlgn="t"/>
            <a:endParaRPr lang="ru-RU" b="1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endParaRPr lang="ru-RU" dirty="0"/>
          </a:p>
        </p:txBody>
      </p:sp>
      <p:sp>
        <p:nvSpPr>
          <p:cNvPr id="9" name="Cloud"/>
          <p:cNvSpPr>
            <a:spLocks noChangeAspect="1" noEditPoints="1" noChangeArrowheads="1"/>
          </p:cNvSpPr>
          <p:nvPr/>
        </p:nvSpPr>
        <p:spPr bwMode="auto">
          <a:xfrm rot="21292072">
            <a:off x="1660279" y="2140325"/>
            <a:ext cx="3227384" cy="21272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0000FF"/>
                </a:solidFill>
                <a:latin typeface="Monotype Corsiva" pitchFamily="66" charset="0"/>
              </a:rPr>
              <a:t>Ненастье в воскресенье перед масленкой – к  урожаю грибов.</a:t>
            </a:r>
          </a:p>
        </p:txBody>
      </p:sp>
      <p:sp>
        <p:nvSpPr>
          <p:cNvPr id="10" name="AutoShape 7"/>
          <p:cNvSpPr>
            <a:spLocks noChangeAspect="1" noEditPoints="1" noChangeArrowheads="1"/>
          </p:cNvSpPr>
          <p:nvPr/>
        </p:nvSpPr>
        <p:spPr bwMode="auto">
          <a:xfrm rot="1333443">
            <a:off x="5615745" y="2086896"/>
            <a:ext cx="3077559" cy="220292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FF99"/>
              </a:gs>
            </a:gsLst>
            <a:lin ang="2700000" scaled="1"/>
          </a:gra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ru-RU" sz="2000" b="1" dirty="0" smtClean="0">
                <a:solidFill>
                  <a:srgbClr val="0000FF"/>
                </a:solidFill>
                <a:latin typeface="Monotype Corsiva" pitchFamily="66" charset="0"/>
              </a:rPr>
              <a:t>Какой день масленки красный, в такой сей пшеницу.</a:t>
            </a:r>
            <a:endParaRPr lang="ru-RU" sz="2000" b="1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sp>
        <p:nvSpPr>
          <p:cNvPr id="11" name="AutoShape 8"/>
          <p:cNvSpPr>
            <a:spLocks noChangeAspect="1" noEditPoints="1" noChangeArrowheads="1"/>
          </p:cNvSpPr>
          <p:nvPr/>
        </p:nvSpPr>
        <p:spPr bwMode="auto">
          <a:xfrm>
            <a:off x="3500430" y="4214818"/>
            <a:ext cx="3429024" cy="215264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FF99"/>
              </a:gs>
            </a:gsLst>
            <a:lin ang="2700000" scaled="1"/>
          </a:gra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ru-RU" sz="2000" b="1" dirty="0" smtClean="0">
                <a:solidFill>
                  <a:srgbClr val="0000FF"/>
                </a:solidFill>
                <a:latin typeface="Monotype Corsiva" pitchFamily="66" charset="0"/>
              </a:rPr>
              <a:t>Если на масленицу идет снег, будет урожай гречихи</a:t>
            </a:r>
            <a:r>
              <a:rPr lang="ru-RU" sz="2400" b="1" dirty="0" smtClean="0">
                <a:solidFill>
                  <a:srgbClr val="0000FF"/>
                </a:solidFill>
                <a:latin typeface="Monotype Corsiva" pitchFamily="66" charset="0"/>
              </a:rPr>
              <a:t>.</a:t>
            </a:r>
            <a:endParaRPr lang="ru-RU" sz="2400" b="1" dirty="0">
              <a:solidFill>
                <a:srgbClr val="0000FF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032" y="357166"/>
            <a:ext cx="7092968" cy="1428760"/>
          </a:xfrm>
        </p:spPr>
        <p:txBody>
          <a:bodyPr/>
          <a:lstStyle/>
          <a:p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Monotype Corsiva" pitchFamily="66" charset="0"/>
                <a:cs typeface="Arial" pitchFamily="34" charset="0"/>
              </a:rPr>
              <a:t>История праздника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1981200"/>
            <a:ext cx="5033966" cy="4114800"/>
          </a:xfrm>
        </p:spPr>
        <p:txBody>
          <a:bodyPr/>
          <a:lstStyle/>
          <a:p>
            <a:pPr>
              <a:buFont typeface="Wingdings 2" pitchFamily="18" charset="2"/>
              <a:buNone/>
              <a:defRPr/>
            </a:pPr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  <a:cs typeface="Arial" pitchFamily="34" charset="0"/>
              </a:rPr>
              <a:t>Масленица — это долгожданное прощание с зимой 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  <a:cs typeface="Arial" pitchFamily="34" charset="0"/>
              </a:rPr>
              <a:t>(ПРОВОДЫ ЗИМЫ ) и весёлая встреча весны, солнечного тепла и начало пробуждения  природы и полевых работ. </a:t>
            </a:r>
          </a:p>
          <a:p>
            <a:pPr>
              <a:buFont typeface="Wingdings 2" pitchFamily="18" charset="2"/>
              <a:buNone/>
              <a:defRPr/>
            </a:pPr>
            <a:endParaRPr lang="ru-RU" sz="2400" dirty="0" smtClean="0">
              <a:solidFill>
                <a:srgbClr val="C00000"/>
              </a:solidFill>
              <a:latin typeface="Monotype Corsiva" pitchFamily="66" charset="0"/>
              <a:cs typeface="Arial" pitchFamily="34" charset="0"/>
            </a:endParaRPr>
          </a:p>
          <a:p>
            <a:pPr>
              <a:buFont typeface="Wingdings 2" pitchFamily="18" charset="2"/>
              <a:buNone/>
              <a:defRPr/>
            </a:pPr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  <a:cs typeface="Arial" pitchFamily="34" charset="0"/>
              </a:rPr>
              <a:t>Испокон веков люди считали весну началом новой жизни и почитали Солнце, дарящее жизнь и силы всему живому. В честь Солнца на Масленицу  пекут блины. </a:t>
            </a:r>
          </a:p>
          <a:p>
            <a:endParaRPr lang="ru-RU" dirty="0"/>
          </a:p>
        </p:txBody>
      </p:sp>
      <p:pic>
        <p:nvPicPr>
          <p:cNvPr id="4" name="Picture 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143116"/>
            <a:ext cx="2500329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cument" descr="Упаковочная бумага"/>
          <p:cNvSpPr>
            <a:spLocks noGrp="1" noEditPoints="1" noChangeArrowheads="1"/>
          </p:cNvSpPr>
          <p:nvPr>
            <p:ph idx="1"/>
          </p:nvPr>
        </p:nvSpPr>
        <p:spPr bwMode="auto">
          <a:xfrm>
            <a:off x="1643042" y="1928802"/>
            <a:ext cx="1428760" cy="1590676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l">
              <a:buNone/>
            </a:pPr>
            <a:r>
              <a:rPr lang="ru-RU" sz="1800" b="1" dirty="0">
                <a:solidFill>
                  <a:srgbClr val="0066FF"/>
                </a:solidFill>
                <a:latin typeface="Monotype Corsiva" pitchFamily="66" charset="0"/>
              </a:rPr>
              <a:t>Понедельник</a:t>
            </a:r>
          </a:p>
          <a:p>
            <a:pPr algn="l">
              <a:buNone/>
            </a:pPr>
            <a:r>
              <a:rPr lang="ru-RU" sz="1800" b="1" dirty="0" smtClean="0">
                <a:solidFill>
                  <a:srgbClr val="0066FF"/>
                </a:solidFill>
                <a:latin typeface="Monotype Corsiva" pitchFamily="66" charset="0"/>
              </a:rPr>
              <a:t>   </a:t>
            </a:r>
          </a:p>
          <a:p>
            <a:pPr algn="l">
              <a:buNone/>
            </a:pPr>
            <a:r>
              <a:rPr lang="ru-RU" sz="1800" b="1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sz="1800" b="1" dirty="0" smtClean="0">
                <a:solidFill>
                  <a:srgbClr val="CC3300"/>
                </a:solidFill>
                <a:latin typeface="Monotype Corsiva" pitchFamily="66" charset="0"/>
              </a:rPr>
              <a:t>Встреча</a:t>
            </a:r>
            <a:endParaRPr lang="ru-RU" sz="1800" b="1" dirty="0">
              <a:solidFill>
                <a:srgbClr val="CC3300"/>
              </a:solidFill>
              <a:latin typeface="Monotype Corsiva" pitchFamily="66" charset="0"/>
            </a:endParaRPr>
          </a:p>
        </p:txBody>
      </p:sp>
      <p:sp>
        <p:nvSpPr>
          <p:cNvPr id="6" name="AutoShape 43" descr="Газетная бумага"/>
          <p:cNvSpPr>
            <a:spLocks noEditPoints="1" noChangeArrowheads="1"/>
          </p:cNvSpPr>
          <p:nvPr/>
        </p:nvSpPr>
        <p:spPr bwMode="auto">
          <a:xfrm>
            <a:off x="3500430" y="1928802"/>
            <a:ext cx="1428760" cy="1643074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r>
              <a:rPr lang="ru-RU" sz="1800" b="1" dirty="0">
                <a:solidFill>
                  <a:srgbClr val="0066FF"/>
                </a:solidFill>
                <a:latin typeface="Monotype Corsiva" pitchFamily="66" charset="0"/>
              </a:rPr>
              <a:t>Вторник</a:t>
            </a:r>
          </a:p>
          <a:p>
            <a:pPr algn="l"/>
            <a:endParaRPr lang="ru-RU" sz="1800" b="1" dirty="0">
              <a:solidFill>
                <a:srgbClr val="0066FF"/>
              </a:solidFill>
              <a:latin typeface="Monotype Corsiva" pitchFamily="66" charset="0"/>
            </a:endParaRPr>
          </a:p>
          <a:p>
            <a:pPr algn="l"/>
            <a:r>
              <a:rPr lang="ru-RU" sz="1600" b="1" dirty="0" err="1" smtClean="0">
                <a:solidFill>
                  <a:srgbClr val="6600FF"/>
                </a:solidFill>
                <a:latin typeface="Monotype Corsiva" pitchFamily="66" charset="0"/>
              </a:rPr>
              <a:t>Заигрыши</a:t>
            </a:r>
            <a:endParaRPr lang="ru-RU" sz="1600" b="1" dirty="0">
              <a:solidFill>
                <a:srgbClr val="6600FF"/>
              </a:solidFill>
              <a:latin typeface="Monotype Corsiva" pitchFamily="66" charset="0"/>
            </a:endParaRPr>
          </a:p>
        </p:txBody>
      </p:sp>
      <p:sp>
        <p:nvSpPr>
          <p:cNvPr id="7" name="AutoShape 44" descr="Голубая тисненая бумага"/>
          <p:cNvSpPr>
            <a:spLocks noEditPoints="1" noChangeArrowheads="1"/>
          </p:cNvSpPr>
          <p:nvPr/>
        </p:nvSpPr>
        <p:spPr bwMode="auto">
          <a:xfrm>
            <a:off x="5357818" y="1928802"/>
            <a:ext cx="1427162" cy="1643074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r>
              <a:rPr lang="ru-RU" sz="1800" b="1" dirty="0">
                <a:solidFill>
                  <a:srgbClr val="0066FF"/>
                </a:solidFill>
                <a:latin typeface="Monotype Corsiva" pitchFamily="66" charset="0"/>
              </a:rPr>
              <a:t>Среда</a:t>
            </a:r>
          </a:p>
          <a:p>
            <a:endParaRPr lang="ru-RU" sz="1800" b="1" dirty="0">
              <a:solidFill>
                <a:srgbClr val="0066FF"/>
              </a:solidFill>
              <a:latin typeface="Monotype Corsiva" pitchFamily="66" charset="0"/>
            </a:endParaRPr>
          </a:p>
          <a:p>
            <a:pPr algn="l"/>
            <a:r>
              <a:rPr lang="ru-RU" sz="1800" b="1" dirty="0">
                <a:solidFill>
                  <a:srgbClr val="33CC33"/>
                </a:solidFill>
                <a:latin typeface="Monotype Corsiva" pitchFamily="66" charset="0"/>
              </a:rPr>
              <a:t>Лакомка</a:t>
            </a:r>
          </a:p>
        </p:txBody>
      </p:sp>
      <p:sp>
        <p:nvSpPr>
          <p:cNvPr id="8" name="AutoShape 45" descr="Упаковочная бумага"/>
          <p:cNvSpPr>
            <a:spLocks noEditPoints="1" noChangeArrowheads="1"/>
          </p:cNvSpPr>
          <p:nvPr/>
        </p:nvSpPr>
        <p:spPr bwMode="auto">
          <a:xfrm>
            <a:off x="7286644" y="1928802"/>
            <a:ext cx="1435105" cy="1643074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r>
              <a:rPr lang="ru-RU" sz="1800" b="1" dirty="0">
                <a:solidFill>
                  <a:srgbClr val="0066FF"/>
                </a:solidFill>
                <a:latin typeface="Monotype Corsiva" pitchFamily="66" charset="0"/>
              </a:rPr>
              <a:t>Четверг</a:t>
            </a:r>
          </a:p>
          <a:p>
            <a:pPr algn="l"/>
            <a:endParaRPr lang="ru-RU" sz="1800" b="1" dirty="0">
              <a:solidFill>
                <a:srgbClr val="0066FF"/>
              </a:solidFill>
              <a:latin typeface="Monotype Corsiva" pitchFamily="66" charset="0"/>
            </a:endParaRPr>
          </a:p>
          <a:p>
            <a:pPr algn="l"/>
            <a:r>
              <a:rPr lang="ru-RU" sz="1800" b="1" dirty="0">
                <a:solidFill>
                  <a:srgbClr val="CC3300"/>
                </a:solidFill>
                <a:latin typeface="Monotype Corsiva" pitchFamily="66" charset="0"/>
              </a:rPr>
              <a:t>Разгул</a:t>
            </a:r>
          </a:p>
        </p:txBody>
      </p:sp>
      <p:sp>
        <p:nvSpPr>
          <p:cNvPr id="9" name="AutoShape 46" descr="Букет"/>
          <p:cNvSpPr>
            <a:spLocks noEditPoints="1" noChangeArrowheads="1"/>
          </p:cNvSpPr>
          <p:nvPr/>
        </p:nvSpPr>
        <p:spPr bwMode="auto">
          <a:xfrm>
            <a:off x="3357554" y="3286124"/>
            <a:ext cx="1428760" cy="1714512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r>
              <a:rPr lang="ru-RU" sz="1800" b="1" dirty="0">
                <a:solidFill>
                  <a:srgbClr val="0066FF"/>
                </a:solidFill>
                <a:latin typeface="Monotype Corsiva" pitchFamily="66" charset="0"/>
              </a:rPr>
              <a:t>Пятница</a:t>
            </a:r>
          </a:p>
          <a:p>
            <a:endParaRPr lang="ru-RU" sz="1800" b="1" dirty="0">
              <a:solidFill>
                <a:srgbClr val="0066FF"/>
              </a:solidFill>
              <a:latin typeface="Monotype Corsiva" pitchFamily="66" charset="0"/>
            </a:endParaRPr>
          </a:p>
          <a:p>
            <a:pPr algn="l"/>
            <a:r>
              <a:rPr lang="ru-RU" sz="1800" b="1" dirty="0">
                <a:solidFill>
                  <a:srgbClr val="6600FF"/>
                </a:solidFill>
                <a:latin typeface="Monotype Corsiva" pitchFamily="66" charset="0"/>
              </a:rPr>
              <a:t>Тёщины вечёрки</a:t>
            </a:r>
          </a:p>
        </p:txBody>
      </p:sp>
      <p:sp>
        <p:nvSpPr>
          <p:cNvPr id="11" name="AutoShape 47" descr="Полотно"/>
          <p:cNvSpPr>
            <a:spLocks noEditPoints="1" noChangeArrowheads="1"/>
          </p:cNvSpPr>
          <p:nvPr/>
        </p:nvSpPr>
        <p:spPr bwMode="auto">
          <a:xfrm>
            <a:off x="5572132" y="3286124"/>
            <a:ext cx="1500198" cy="180975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r>
              <a:rPr lang="ru-RU" sz="1800" b="1" dirty="0">
                <a:solidFill>
                  <a:srgbClr val="0066FF"/>
                </a:solidFill>
                <a:latin typeface="Monotype Corsiva" pitchFamily="66" charset="0"/>
              </a:rPr>
              <a:t>Суббота</a:t>
            </a:r>
          </a:p>
          <a:p>
            <a:endParaRPr lang="ru-RU" sz="1800" b="1" dirty="0">
              <a:solidFill>
                <a:srgbClr val="0066FF"/>
              </a:solidFill>
              <a:latin typeface="Monotype Corsiva" pitchFamily="66" charset="0"/>
            </a:endParaRPr>
          </a:p>
          <a:p>
            <a:pPr algn="l"/>
            <a:r>
              <a:rPr lang="ru-RU" sz="1600" b="1" dirty="0" err="1">
                <a:solidFill>
                  <a:srgbClr val="0066FF"/>
                </a:solidFill>
                <a:latin typeface="Monotype Corsiva" pitchFamily="66" charset="0"/>
              </a:rPr>
              <a:t>Золовкины</a:t>
            </a:r>
            <a:r>
              <a:rPr lang="ru-RU" sz="1600" b="1" dirty="0">
                <a:solidFill>
                  <a:srgbClr val="0066FF"/>
                </a:solidFill>
                <a:latin typeface="Monotype Corsiva" pitchFamily="66" charset="0"/>
              </a:rPr>
              <a:t> посиделки</a:t>
            </a:r>
          </a:p>
        </p:txBody>
      </p:sp>
      <p:sp>
        <p:nvSpPr>
          <p:cNvPr id="12" name="AutoShape 48" descr="Голубая тисненая бумага"/>
          <p:cNvSpPr>
            <a:spLocks noEditPoints="1" noChangeArrowheads="1"/>
          </p:cNvSpPr>
          <p:nvPr/>
        </p:nvSpPr>
        <p:spPr bwMode="auto">
          <a:xfrm>
            <a:off x="4286249" y="4857760"/>
            <a:ext cx="1500198" cy="180975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r>
              <a:rPr lang="ru-RU" sz="1800" b="1" dirty="0">
                <a:solidFill>
                  <a:srgbClr val="0066FF"/>
                </a:solidFill>
                <a:latin typeface="Monotype Corsiva" pitchFamily="66" charset="0"/>
              </a:rPr>
              <a:t>Воскресенье</a:t>
            </a:r>
          </a:p>
          <a:p>
            <a:endParaRPr lang="ru-RU" sz="1800" b="1" dirty="0">
              <a:solidFill>
                <a:srgbClr val="0066FF"/>
              </a:solidFill>
              <a:latin typeface="Monotype Corsiva" pitchFamily="66" charset="0"/>
            </a:endParaRPr>
          </a:p>
          <a:p>
            <a:r>
              <a:rPr lang="ru-RU" sz="1600" b="1" dirty="0">
                <a:solidFill>
                  <a:srgbClr val="CC3300"/>
                </a:solidFill>
                <a:latin typeface="Monotype Corsiva" pitchFamily="66" charset="0"/>
              </a:rPr>
              <a:t>Прощеный</a:t>
            </a:r>
          </a:p>
          <a:p>
            <a:r>
              <a:rPr lang="ru-RU" sz="1600" b="1" dirty="0">
                <a:solidFill>
                  <a:srgbClr val="CC3300"/>
                </a:solidFill>
                <a:latin typeface="Monotype Corsiva" pitchFamily="66" charset="0"/>
              </a:rPr>
              <a:t>день</a:t>
            </a:r>
          </a:p>
        </p:txBody>
      </p:sp>
      <p:sp>
        <p:nvSpPr>
          <p:cNvPr id="13" name="Rectangle 40"/>
          <p:cNvSpPr>
            <a:spLocks noGrp="1" noChangeArrowheads="1"/>
          </p:cNvSpPr>
          <p:nvPr>
            <p:ph type="title"/>
          </p:nvPr>
        </p:nvSpPr>
        <p:spPr>
          <a:xfrm>
            <a:off x="2500298" y="304800"/>
            <a:ext cx="6592902" cy="1143000"/>
          </a:xfrm>
        </p:spPr>
        <p:txBody>
          <a:bodyPr/>
          <a:lstStyle/>
          <a:p>
            <a:r>
              <a:rPr lang="ru-RU" b="1" i="1" dirty="0">
                <a:solidFill>
                  <a:srgbClr val="FF0000"/>
                </a:solidFill>
                <a:latin typeface="Monotype Corsiva" pitchFamily="66" charset="0"/>
              </a:rPr>
              <a:t>СЫРНАЯ  НЕДЕЛЯ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304800"/>
            <a:ext cx="6521464" cy="1143000"/>
          </a:xfrm>
        </p:spPr>
        <p:txBody>
          <a:bodyPr/>
          <a:lstStyle/>
          <a:p>
            <a:r>
              <a:rPr lang="ru-RU" sz="6000" dirty="0" smtClean="0">
                <a:solidFill>
                  <a:srgbClr val="FF0000"/>
                </a:solidFill>
                <a:latin typeface="Monotype Corsiva" pitchFamily="66" charset="0"/>
              </a:rPr>
              <a:t>МАСЛЕНИЦА</a:t>
            </a:r>
            <a:endParaRPr lang="ru-RU" sz="6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" name="AutoShape 28"/>
          <p:cNvSpPr>
            <a:spLocks noGrp="1" noChangeArrowheads="1"/>
          </p:cNvSpPr>
          <p:nvPr>
            <p:ph idx="1"/>
          </p:nvPr>
        </p:nvSpPr>
        <p:spPr bwMode="auto">
          <a:xfrm>
            <a:off x="3786182" y="3000372"/>
            <a:ext cx="2428892" cy="2357454"/>
          </a:xfrm>
          <a:prstGeom prst="sun">
            <a:avLst>
              <a:gd name="adj" fmla="val 25000"/>
            </a:avLst>
          </a:prstGeom>
          <a:solidFill>
            <a:srgbClr val="E4EE1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" name="AutoShape 27"/>
          <p:cNvSpPr>
            <a:spLocks noChangeArrowheads="1"/>
          </p:cNvSpPr>
          <p:nvPr/>
        </p:nvSpPr>
        <p:spPr bwMode="auto">
          <a:xfrm>
            <a:off x="2786050" y="1785926"/>
            <a:ext cx="2666998" cy="1112838"/>
          </a:xfrm>
          <a:prstGeom prst="cloudCallout">
            <a:avLst>
              <a:gd name="adj1" fmla="val 17310"/>
              <a:gd name="adj2" fmla="val 97361"/>
            </a:avLst>
          </a:prstGeom>
          <a:solidFill>
            <a:srgbClr val="B4EAD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r>
              <a:rPr lang="ru-RU" sz="3600" b="1" dirty="0">
                <a:solidFill>
                  <a:srgbClr val="D53D31"/>
                </a:solidFill>
                <a:latin typeface="Monotype Corsiva" pitchFamily="66" charset="0"/>
              </a:rPr>
              <a:t>честная</a:t>
            </a:r>
          </a:p>
        </p:txBody>
      </p:sp>
      <p:sp>
        <p:nvSpPr>
          <p:cNvPr id="6" name="AutoShape 30"/>
          <p:cNvSpPr>
            <a:spLocks noChangeArrowheads="1"/>
          </p:cNvSpPr>
          <p:nvPr/>
        </p:nvSpPr>
        <p:spPr bwMode="auto">
          <a:xfrm rot="1214487">
            <a:off x="6347969" y="1896986"/>
            <a:ext cx="2160588" cy="1566862"/>
          </a:xfrm>
          <a:prstGeom prst="cloudCallout">
            <a:avLst>
              <a:gd name="adj1" fmla="val -43620"/>
              <a:gd name="adj2" fmla="val 61273"/>
            </a:avLst>
          </a:prstGeom>
          <a:solidFill>
            <a:srgbClr val="C7BAE4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r>
              <a:rPr lang="ru-RU" sz="2800" b="1" dirty="0">
                <a:solidFill>
                  <a:srgbClr val="D53D31"/>
                </a:solidFill>
                <a:latin typeface="Monotype Corsiva" pitchFamily="66" charset="0"/>
              </a:rPr>
              <a:t>широкая</a:t>
            </a:r>
          </a:p>
        </p:txBody>
      </p:sp>
      <p:sp>
        <p:nvSpPr>
          <p:cNvPr id="7" name="AutoShape 32"/>
          <p:cNvSpPr>
            <a:spLocks noChangeArrowheads="1"/>
          </p:cNvSpPr>
          <p:nvPr/>
        </p:nvSpPr>
        <p:spPr bwMode="auto">
          <a:xfrm rot="1309793">
            <a:off x="6633768" y="4399542"/>
            <a:ext cx="2374900" cy="1185863"/>
          </a:xfrm>
          <a:prstGeom prst="cloudCallout">
            <a:avLst>
              <a:gd name="adj1" fmla="val -69194"/>
              <a:gd name="adj2" fmla="val -1056"/>
            </a:avLst>
          </a:prstGeom>
          <a:solidFill>
            <a:srgbClr val="9CD7E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r>
              <a:rPr lang="ru-RU" sz="2000" b="1" dirty="0" err="1">
                <a:solidFill>
                  <a:srgbClr val="D53D31"/>
                </a:solidFill>
                <a:latin typeface="Monotype Corsiva" pitchFamily="66" charset="0"/>
              </a:rPr>
              <a:t>Семикова</a:t>
            </a:r>
            <a:r>
              <a:rPr lang="ru-RU" sz="2000" b="1" dirty="0">
                <a:solidFill>
                  <a:srgbClr val="D53D31"/>
                </a:solidFill>
                <a:latin typeface="Monotype Corsiva" pitchFamily="66" charset="0"/>
              </a:rPr>
              <a:t> племянница</a:t>
            </a:r>
          </a:p>
        </p:txBody>
      </p:sp>
      <p:sp>
        <p:nvSpPr>
          <p:cNvPr id="8" name="AutoShape 34"/>
          <p:cNvSpPr>
            <a:spLocks noChangeArrowheads="1"/>
          </p:cNvSpPr>
          <p:nvPr/>
        </p:nvSpPr>
        <p:spPr bwMode="auto">
          <a:xfrm>
            <a:off x="4929190" y="5418137"/>
            <a:ext cx="2286017" cy="1439863"/>
          </a:xfrm>
          <a:prstGeom prst="cloudCallout">
            <a:avLst>
              <a:gd name="adj1" fmla="val -7468"/>
              <a:gd name="adj2" fmla="val -83847"/>
            </a:avLst>
          </a:prstGeom>
          <a:solidFill>
            <a:srgbClr val="D0C2D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r>
              <a:rPr lang="ru-RU" sz="2400" b="1" dirty="0">
                <a:solidFill>
                  <a:srgbClr val="D53D31"/>
                </a:solidFill>
                <a:latin typeface="Monotype Corsiva" pitchFamily="66" charset="0"/>
              </a:rPr>
              <a:t>Сырная неделя</a:t>
            </a:r>
          </a:p>
        </p:txBody>
      </p:sp>
      <p:sp>
        <p:nvSpPr>
          <p:cNvPr id="9" name="AutoShape 33"/>
          <p:cNvSpPr>
            <a:spLocks noChangeArrowheads="1"/>
          </p:cNvSpPr>
          <p:nvPr/>
        </p:nvSpPr>
        <p:spPr bwMode="auto">
          <a:xfrm rot="20833276">
            <a:off x="1480195" y="5286058"/>
            <a:ext cx="2502054" cy="1258888"/>
          </a:xfrm>
          <a:prstGeom prst="cloudCallout">
            <a:avLst>
              <a:gd name="adj1" fmla="val 57829"/>
              <a:gd name="adj2" fmla="val -51477"/>
            </a:avLst>
          </a:prstGeom>
          <a:solidFill>
            <a:srgbClr val="A9DAF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r>
              <a:rPr lang="ru-RU" sz="3200" b="1" dirty="0" err="1">
                <a:solidFill>
                  <a:srgbClr val="D53D31"/>
                </a:solidFill>
                <a:latin typeface="Monotype Corsiva" pitchFamily="66" charset="0"/>
              </a:rPr>
              <a:t>объедуха</a:t>
            </a:r>
            <a:endParaRPr lang="ru-RU" sz="3200" b="1" dirty="0">
              <a:solidFill>
                <a:srgbClr val="D53D31"/>
              </a:solidFill>
              <a:latin typeface="Monotype Corsiva" pitchFamily="66" charset="0"/>
            </a:endParaRPr>
          </a:p>
        </p:txBody>
      </p:sp>
      <p:sp>
        <p:nvSpPr>
          <p:cNvPr id="10" name="AutoShape 31"/>
          <p:cNvSpPr>
            <a:spLocks noChangeArrowheads="1"/>
          </p:cNvSpPr>
          <p:nvPr/>
        </p:nvSpPr>
        <p:spPr bwMode="auto">
          <a:xfrm rot="692995">
            <a:off x="1498284" y="3347177"/>
            <a:ext cx="2204899" cy="1247068"/>
          </a:xfrm>
          <a:prstGeom prst="cloudCallout">
            <a:avLst>
              <a:gd name="adj1" fmla="val 61801"/>
              <a:gd name="adj2" fmla="val 35394"/>
            </a:avLst>
          </a:prstGeom>
          <a:solidFill>
            <a:srgbClr val="8DD9F7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r>
              <a:rPr lang="ru-RU" sz="3200" b="1" dirty="0">
                <a:solidFill>
                  <a:srgbClr val="D53D31"/>
                </a:solidFill>
                <a:latin typeface="Monotype Corsiva" pitchFamily="66" charset="0"/>
              </a:rPr>
              <a:t>весёлая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600"/>
                            </p:stCondLst>
                            <p:childTnLst>
                              <p:par>
                                <p:cTn id="2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300"/>
                            </p:stCondLst>
                            <p:childTnLst>
                              <p:par>
                                <p:cTn id="3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300"/>
                            </p:stCondLst>
                            <p:childTnLst>
                              <p:par>
                                <p:cTn id="39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300"/>
                            </p:stCondLst>
                            <p:childTnLst>
                              <p:par>
                                <p:cTn id="4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0" descr="picture1553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14600"/>
          <a:stretch>
            <a:fillRect/>
          </a:stretch>
        </p:blipFill>
        <p:spPr bwMode="auto">
          <a:xfrm>
            <a:off x="1857355" y="2071678"/>
            <a:ext cx="3000397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005mas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74834">
            <a:off x="5646463" y="4452694"/>
            <a:ext cx="2888437" cy="1920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32982">
            <a:off x="5686017" y="2082810"/>
            <a:ext cx="3032288" cy="179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304800"/>
            <a:ext cx="6735778" cy="1143000"/>
          </a:xfrm>
        </p:spPr>
        <p:txBody>
          <a:bodyPr/>
          <a:lstStyle/>
          <a:p>
            <a:r>
              <a:rPr lang="ru-RU" sz="5400" dirty="0" smtClean="0">
                <a:solidFill>
                  <a:srgbClr val="FF0000"/>
                </a:solidFill>
                <a:latin typeface="Monotype Corsiva" pitchFamily="66" charset="0"/>
              </a:rPr>
              <a:t>Катание на санях</a:t>
            </a:r>
            <a:endParaRPr lang="ru-RU" sz="5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9550" y="4857760"/>
            <a:ext cx="7626350" cy="1785950"/>
          </a:xfrm>
        </p:spPr>
        <p:txBody>
          <a:bodyPr/>
          <a:lstStyle/>
          <a:p>
            <a:r>
              <a:rPr lang="ru-RU" b="1" i="1" dirty="0" smtClean="0">
                <a:solidFill>
                  <a:srgbClr val="3617EF"/>
                </a:solidFill>
                <a:latin typeface="Monotype Corsiva" pitchFamily="66" charset="0"/>
              </a:rPr>
              <a:t>Лихие парни, стараясь показать перед девушками свою удаль, управляли бегущими лошадьми стоя, прыгали в сани на ходу, играли на гармошках, свистели и кричали.</a:t>
            </a:r>
            <a:r>
              <a:rPr lang="ru-RU" sz="2400" b="1" i="1" dirty="0" smtClean="0">
                <a:solidFill>
                  <a:srgbClr val="3617EF"/>
                </a:solidFill>
                <a:latin typeface="Monotype Corsiva" pitchFamily="66" charset="0"/>
              </a:rPr>
              <a:t> </a:t>
            </a:r>
          </a:p>
          <a:p>
            <a:endParaRPr lang="ru-RU" dirty="0"/>
          </a:p>
        </p:txBody>
      </p:sp>
      <p:pic>
        <p:nvPicPr>
          <p:cNvPr id="4" name="Picture 7" descr="maslen_si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000240"/>
            <a:ext cx="692948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304800"/>
            <a:ext cx="6807216" cy="1143000"/>
          </a:xfrm>
        </p:spPr>
        <p:txBody>
          <a:bodyPr/>
          <a:lstStyle/>
          <a:p>
            <a:r>
              <a:rPr lang="ru-RU" sz="6000" dirty="0" smtClean="0">
                <a:solidFill>
                  <a:srgbClr val="FF0000"/>
                </a:solidFill>
                <a:latin typeface="Monotype Corsiva" pitchFamily="66" charset="0"/>
              </a:rPr>
              <a:t>Пышные гулянья</a:t>
            </a:r>
            <a:endParaRPr lang="ru-RU" sz="6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Picture 2" descr="Картинка 10 из 44449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643182"/>
            <a:ext cx="342902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Картинка 22 из 3407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88321">
            <a:off x="5626040" y="2204932"/>
            <a:ext cx="3204335" cy="2091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1300606">
            <a:off x="5647290" y="4783791"/>
            <a:ext cx="3217793" cy="1865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1">
  <a:themeElements>
    <a:clrScheme name="Солнечные дни 1">
      <a:dk1>
        <a:srgbClr val="000000"/>
      </a:dk1>
      <a:lt1>
        <a:srgbClr val="FFCC66"/>
      </a:lt1>
      <a:dk2>
        <a:srgbClr val="996633"/>
      </a:dk2>
      <a:lt2>
        <a:srgbClr val="CC6600"/>
      </a:lt2>
      <a:accent1>
        <a:srgbClr val="FF9933"/>
      </a:accent1>
      <a:accent2>
        <a:srgbClr val="CCCCCC"/>
      </a:accent2>
      <a:accent3>
        <a:srgbClr val="FFE2B8"/>
      </a:accent3>
      <a:accent4>
        <a:srgbClr val="000000"/>
      </a:accent4>
      <a:accent5>
        <a:srgbClr val="FFCAAD"/>
      </a:accent5>
      <a:accent6>
        <a:srgbClr val="B9B9B9"/>
      </a:accent6>
      <a:hlink>
        <a:srgbClr val="CC9900"/>
      </a:hlink>
      <a:folHlink>
        <a:srgbClr val="993366"/>
      </a:folHlink>
    </a:clrScheme>
    <a:fontScheme name="Солнечные дни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lnDef>
  </a:objectDefaults>
  <a:extraClrSchemeLst>
    <a:extraClrScheme>
      <a:clrScheme name="Солнечные дни 1">
        <a:dk1>
          <a:srgbClr val="000000"/>
        </a:dk1>
        <a:lt1>
          <a:srgbClr val="FFCC66"/>
        </a:lt1>
        <a:dk2>
          <a:srgbClr val="996633"/>
        </a:dk2>
        <a:lt2>
          <a:srgbClr val="CC6600"/>
        </a:lt2>
        <a:accent1>
          <a:srgbClr val="FF9933"/>
        </a:accent1>
        <a:accent2>
          <a:srgbClr val="CCCCCC"/>
        </a:accent2>
        <a:accent3>
          <a:srgbClr val="FFE2B8"/>
        </a:accent3>
        <a:accent4>
          <a:srgbClr val="000000"/>
        </a:accent4>
        <a:accent5>
          <a:srgbClr val="FFCAAD"/>
        </a:accent5>
        <a:accent6>
          <a:srgbClr val="B9B9B9"/>
        </a:accent6>
        <a:hlink>
          <a:srgbClr val="CC9900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лнечные дни 2">
        <a:dk1>
          <a:srgbClr val="000000"/>
        </a:dk1>
        <a:lt1>
          <a:srgbClr val="FFFFCC"/>
        </a:lt1>
        <a:dk2>
          <a:srgbClr val="996633"/>
        </a:dk2>
        <a:lt2>
          <a:srgbClr val="CC9900"/>
        </a:lt2>
        <a:accent1>
          <a:srgbClr val="FF9933"/>
        </a:accent1>
        <a:accent2>
          <a:srgbClr val="FFFFFF"/>
        </a:accent2>
        <a:accent3>
          <a:srgbClr val="FFFFE2"/>
        </a:accent3>
        <a:accent4>
          <a:srgbClr val="000000"/>
        </a:accent4>
        <a:accent5>
          <a:srgbClr val="FFCAAD"/>
        </a:accent5>
        <a:accent6>
          <a:srgbClr val="E7E7E7"/>
        </a:accent6>
        <a:hlink>
          <a:srgbClr val="FFCC66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лнечные дни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CBCBCB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лнечные дни 4">
        <a:dk1>
          <a:srgbClr val="000000"/>
        </a:dk1>
        <a:lt1>
          <a:srgbClr val="F8F8F8"/>
        </a:lt1>
        <a:dk2>
          <a:srgbClr val="006600"/>
        </a:dk2>
        <a:lt2>
          <a:srgbClr val="FFCC00"/>
        </a:lt2>
        <a:accent1>
          <a:srgbClr val="9999FF"/>
        </a:accent1>
        <a:accent2>
          <a:srgbClr val="003300"/>
        </a:accent2>
        <a:accent3>
          <a:srgbClr val="AAB8AA"/>
        </a:accent3>
        <a:accent4>
          <a:srgbClr val="D4D4D4"/>
        </a:accent4>
        <a:accent5>
          <a:srgbClr val="CACAFF"/>
        </a:accent5>
        <a:accent6>
          <a:srgbClr val="002D00"/>
        </a:accent6>
        <a:hlink>
          <a:srgbClr val="009966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лнечные дни 5">
        <a:dk1>
          <a:srgbClr val="000000"/>
        </a:dk1>
        <a:lt1>
          <a:srgbClr val="F8F8F8"/>
        </a:lt1>
        <a:dk2>
          <a:srgbClr val="990099"/>
        </a:dk2>
        <a:lt2>
          <a:srgbClr val="FFCC00"/>
        </a:lt2>
        <a:accent1>
          <a:srgbClr val="9999FF"/>
        </a:accent1>
        <a:accent2>
          <a:srgbClr val="660066"/>
        </a:accent2>
        <a:accent3>
          <a:srgbClr val="CAAACA"/>
        </a:accent3>
        <a:accent4>
          <a:srgbClr val="D4D4D4"/>
        </a:accent4>
        <a:accent5>
          <a:srgbClr val="CACAFF"/>
        </a:accent5>
        <a:accent6>
          <a:srgbClr val="5C005C"/>
        </a:accent6>
        <a:hlink>
          <a:srgbClr val="CC00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339</TotalTime>
  <Words>570</Words>
  <Application>Microsoft Office PowerPoint</Application>
  <PresentationFormat>Экран (4:3)</PresentationFormat>
  <Paragraphs>139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Тема1</vt:lpstr>
      <vt:lpstr>Встреча  Широкой Масленицы!</vt:lpstr>
      <vt:lpstr>Масленица – это проводы зимы и встреча весны</vt:lpstr>
      <vt:lpstr> </vt:lpstr>
      <vt:lpstr>История праздника </vt:lpstr>
      <vt:lpstr>СЫРНАЯ  НЕДЕЛЯ</vt:lpstr>
      <vt:lpstr>МАСЛЕНИЦА</vt:lpstr>
      <vt:lpstr>Презентация PowerPoint</vt:lpstr>
      <vt:lpstr>Катание на санях</vt:lpstr>
      <vt:lpstr>Пышные гулянья</vt:lpstr>
      <vt:lpstr>Прощёное   воскресенье </vt:lpstr>
      <vt:lpstr>Презентация PowerPoint</vt:lpstr>
      <vt:lpstr>ЗАКЛИЧКИ</vt:lpstr>
      <vt:lpstr>Жаворонки</vt:lpstr>
      <vt:lpstr>ОЙ,БЛИНЫ,БЛИНЫ…</vt:lpstr>
      <vt:lpstr>Презентация PowerPoint</vt:lpstr>
      <vt:lpstr>  Ярило Солнце</vt:lpstr>
      <vt:lpstr>Не всё коту Масленица</vt:lpstr>
      <vt:lpstr>ЗАГАДКИ</vt:lpstr>
      <vt:lpstr>Презентация PowerPoint</vt:lpstr>
      <vt:lpstr>Презентацию к внеклассному мероприятию «Встреча  Широкой Масленицы !»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Никита</dc:creator>
  <cp:lastModifiedBy>Никита</cp:lastModifiedBy>
  <cp:revision>37</cp:revision>
  <dcterms:created xsi:type="dcterms:W3CDTF">2013-03-04T12:29:37Z</dcterms:created>
  <dcterms:modified xsi:type="dcterms:W3CDTF">2013-11-11T14:24:37Z</dcterms:modified>
</cp:coreProperties>
</file>