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0B20E0-0A49-4F11-9C03-F80AC8E7989C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DDCEB6-31A1-4D62-84B0-30DA8DA4E99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museum.ru/data/fonds/europe_and_america/2_2_v/0001-1000/14_michelangelo_giuliano_medici_tomb/index.php" TargetMode="External"/><Relationship Id="rId2" Type="http://schemas.openxmlformats.org/officeDocument/2006/relationships/hyperlink" Target="http://www.artsmuseum.ru/data/fonds/europe_and_america/2_2_v/0001-1000/15_michelangelo_pieta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s-museum.ru/" TargetMode="External"/><Relationship Id="rId3" Type="http://schemas.openxmlformats.org/officeDocument/2006/relationships/hyperlink" Target="http://www.vokrugsveta.ru/encyclopedia/index.php?title=%D0%9F%D1%83%D1%88%D0%BA%D0%B8%D0%BD,_%D0%90%D0%BB%D0%B5%D0%BA%D1%81%D0%B0%D0%BD%D0%B4%D1%80_%D0%A1%D0%B5%D1%80%D0%B3%D0%B5%D0%B5%D0%B2%D0%B8%D1%87" TargetMode="External"/><Relationship Id="rId7" Type="http://schemas.openxmlformats.org/officeDocument/2006/relationships/hyperlink" Target="http://www.arts-museum.ru/poster/exhibitions/" TargetMode="External"/><Relationship Id="rId2" Type="http://schemas.openxmlformats.org/officeDocument/2006/relationships/hyperlink" Target="http://zsj.ru/tema-muzey-iskusstv-imeni-pushkina-%20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horism-citation.ru/index/0-119" TargetMode="External"/><Relationship Id="rId5" Type="http://schemas.openxmlformats.org/officeDocument/2006/relationships/hyperlink" Target="http://www.wisdoms.ru/pavt/p193.html" TargetMode="External"/><Relationship Id="rId10" Type="http://schemas.openxmlformats.org/officeDocument/2006/relationships/hyperlink" Target="http://muzofon.com/search/%D0%BA%D0%BB%D0%B0%D1%81%D1%81%D0%B8%D1%87%D0%B5%D1%81%D0%BA%D0%B0%D1%8F_%D0%BC%D1%83%D0%B7%D1%8B%D0%BA%D0%B0/0/" TargetMode="External"/><Relationship Id="rId4" Type="http://schemas.openxmlformats.org/officeDocument/2006/relationships/hyperlink" Target="http://pushkin.niv.ru/" TargetMode="External"/><Relationship Id="rId9" Type="http://schemas.openxmlformats.org/officeDocument/2006/relationships/hyperlink" Target="http://efirtv.com/otectv/22-glaz-bozhi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museum.ru/data/fonds/europe_and_america/j/2001_3000/6457_Rinaldo_i_Armida/index.php" TargetMode="External"/><Relationship Id="rId2" Type="http://schemas.openxmlformats.org/officeDocument/2006/relationships/hyperlink" Target="http://www.artsmuseum.ru/data/fonds/europe_and_america/j/2001_3000/6455_Bitva_izrailtyan_s_ammoreyami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artsmuseum.ru/data/fonds/europe_and_america/j/2001_3000/6459_Peyzazh_s_Gerkulesom_i_Kakusom/index.php" TargetMode="External"/><Relationship Id="rId4" Type="http://schemas.openxmlformats.org/officeDocument/2006/relationships/hyperlink" Target="http://www.artsmuseum.ru/data/fonds/europe_and_america/j/2001_3000/6458_Velikodushie_Scipiona/index.ph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artsmuseum.ru/data/fonds/europe_and_america/j/2001_3000/6499_Prigotovlenie_obeda_schastlivoe_semeystvo/index.php" TargetMode="External"/><Relationship Id="rId7" Type="http://schemas.openxmlformats.org/officeDocument/2006/relationships/hyperlink" Target="http://www.artsmuseum.ru/data/fonds/europe_and_america/j/2001_3000/6556_Pervaya_borozda/index.php" TargetMode="External"/><Relationship Id="rId2" Type="http://schemas.openxmlformats.org/officeDocument/2006/relationships/hyperlink" Target="http://www.artsmuseum.ru/data/fonds/europe_and_america/j/2001_3000/6336_Natyurmort_s_atributami_iskusstv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smuseum.ru/data/fonds/europe_and_america/j/2001_3000/6553_Portret_grafa_APShuvalova/index.php" TargetMode="External"/><Relationship Id="rId5" Type="http://schemas.openxmlformats.org/officeDocument/2006/relationships/hyperlink" Target="http://www.artsmuseum.ru/data/fonds/europe_and_america/j/2001_3000/6521_Park_villy_Pamfili_v_Rime/index.php" TargetMode="External"/><Relationship Id="rId4" Type="http://schemas.openxmlformats.org/officeDocument/2006/relationships/hyperlink" Target="http://www.artsmuseum.ru/data/fonds/europe_and_america/j/2001_3000/6501_Sharmanschica_savoyarka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6792"/>
            <a:ext cx="4042792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 втором этаже размещены разделы искусства Древней Греции, Древнего Рима, Средних веков и итальянского Возрождения, представленные слепками. Живописные залы знакомят с искусством Италии, Испании и Франции XVII — начала XIX века. На втором этаже расположены также выставочные залы.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lenovo\Desktop\музей имени А.С Пушкина\93_mainfot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619500" cy="4562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6926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</a:rPr>
              <a:t>этаж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Искусство поздней классики</a:t>
            </a:r>
            <a:endParaRPr lang="ru-RU" sz="38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Период 410–323 годов до н. э. вошел в историю древнегреческого искусства как период поздней классики, представленной в зале на примере слепков с оригиналов и более поздних римских копий произведений наиболее крупных скульпторов эпохи – </a:t>
            </a:r>
            <a:r>
              <a:rPr lang="ru-RU" sz="3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Скопаса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Праксителя, </a:t>
            </a:r>
            <a:r>
              <a:rPr lang="ru-RU" sz="3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Лисиппа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и </a:t>
            </a:r>
            <a:r>
              <a:rPr lang="ru-RU" sz="3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Леохара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3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Скопас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выходец с острова </a:t>
            </a:r>
            <a:r>
              <a:rPr lang="ru-RU" sz="3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Парос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работал в 380–330 гг. до н.э. Прославленная уже в древности «Неистовая менада» </a:t>
            </a:r>
            <a:r>
              <a:rPr lang="ru-RU" sz="3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Скопаса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дошла в уменьшенной и сильно поврежденной римской копии, сохранившей все пластическое богатство исступленного движения вакханки, совершающей жертвоприношение.</a:t>
            </a:r>
          </a:p>
          <a:p>
            <a:endParaRPr lang="ru-RU" dirty="0"/>
          </a:p>
        </p:txBody>
      </p:sp>
      <p:pic>
        <p:nvPicPr>
          <p:cNvPr id="23554" name="Picture 2" descr="C:\Users\lenovo\Desktop\музей имени А.С Пушкина\236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810375" cy="2533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История Древнеримского государства охватывает период в двенадцать столетий, от легендарного основания Рима в 754/53 году до н. э. до падения Западной Римской империи в 476 году нашего летоисчисления. Древний Рим оставил последующим поколениям богатое культурное наследие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Этот раздел экспозиции знакомит зрителя с древнеримским искусством в слепках, бронзовых отливках, гальванопластических копиях и реконструкциях. Представление о характерных чертах древнеримского зодчества может дать оформление самого зала. Прототипом его послужили «Золотой дом» Нерона I века н. э. и термы Диоклетиана рубежа III и IV веков. Здесь использованы типичные для римской архитектуры сводчатые конструкции, гладкоствольные колонны с пышными коринфскими капителями, которые поддерживают раскреповки – выступы антаблемента, богато украшенного рельефами и росписями потолка.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4579" name="Picture 3" descr="C:\Users\lenovo\Desktop\музей имени А.С Пушкина\237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зале представлены слепки и копии с выдающихся произведений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раннехристианского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византийского и западноевропейского искусства средних веков. Средневековым в истории западноевропейской культуры принято считать период с V по XV век, от падения Западной Римской империи в 476 году до начала эпохи Возрождения. Средневековье создало культуру, отличную от античности. Эта эпоха была временем господства в Европе монотеистической христианской религии, отличавшейся стремлением к системности и развитым богословием. В рамках господствующего религиозного мировоззрения средневековое искусство отразило новое положение человека в мире, рожденное феодальным обществом, утверждало новые духовные и моральные ценности, на их основе создало свою эстетику.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C:\Users\lenovo\Desktop\музей имени А.С Пушкина\238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зале экспонируются слепки с произведений мастеров, работавших в северной части Европы на рубеже двух эпох – Средних веков и Возрождения. Всевластию Церкви европейские гуманисты противопоставляли земные ценности. В Европе формировалось протестантское движение, которое приобрело в Германии форму Реформации (1517–1550). Среди тех, кто пролагал новые пути в немецкой скульптуре этого времени, были Эразм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Грассер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и крупнейший немецкий скульптор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Тильман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Рименшнейдер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современник Реформации и участник Крестьянской войны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C:\Users\lenovo\Desktop\музей имени А.С Пушкина\239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Экспозиция этого зала восходит к первоначальному замыслу музея и посвящена истории итальянской скульптуры XV века. Декоративное оформление зала по своему стилю и тематике связано историей Раннего Возрождения. На сводах помещены декоративные панно с видами прославленных городов Италии – Флоренции, Венеции, Сиены,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Орвьето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написанные по заказу музея к моменту его открытия молодыми русскими художниками, работавшими в Италии: А. И. Алексеевым, С. Н.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Южаниным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К. П. Степановым под руководством П.В. Жуковского. На живописном панно, находящемся на своде зала напротив входа из зала № 29 (Зала Микеланджело), воссоздана панорама Флоренции, которая и сейчас раскрывается перед зрителем с холма сан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Миньято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C:\Users\lenovo\Desktop\музей имени А.С Пушкина\240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810375" cy="2533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273227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Творчество величайшего итальянского художника XVI века Микеланджело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Буонаротти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(1475–1564) принадлежит Высокому и Позднему Возрождению – эпохе кульминации развития ренессансного стиля и его завершения, конца гуманистической культуры.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Микеланджело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Буонаротти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родился в 1475 году в знатной семье. Его отец был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подестой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(главой судебной власти) небольшого города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Капрезе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неподалеку от Флоренции. Преодолев сопротивление семьи, считавшей занятие искусством грубым ремеслом, недостойным дворянина, в юные годы ученичества во Флоренции он был взят ко двору Лоренцо Медичи и оказался в среде духовной элиты того времени Профессиональные навыки Микеланджело приобрел под руководством знаменитого скульптора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Бертольдо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Джованни, одновременно изучая лучшие образцы итальянской скульптуры и подлинные произведения античной пластики из коллекций семьи Медичи.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Творчество Микеланджело может быть названо одной из вершин европейского искусства эпохи Возрождения. Искусство великого флорентинца представлено в музее слепками с наиболее значительных созданий скульптора, позволяющих проследить его творческий путь: римская «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Пьета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», фигуры для гробницы папы Юлия II, ансамбль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/>
              </a:rPr>
              <a:t>гробницы Медичи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«Положение во гроб».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C:\Users\lenovo\Desktop\музей имени А.С Пушкина\241_mainf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4664"/>
            <a:ext cx="6810375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Торжественный и строгий «Белый зал» музея - один из трех выставочных залов второго этажа. В нем проходят концерты классической музыки в рамках знаменитых «Декабрьских вечеров», проводятся открытие выставок, презентации и мероприятия музея. С него, чаще всего, начинается осмотр экспозиций временных выставок, которые занимают этот зал, колоннаду и завершающий ее 20-й зал.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C:\Users\lenovo\Desktop\музей имени А.С Пушкина\309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10375" cy="2533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Список используемых источников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300" b="1" u="sng" dirty="0" smtClean="0">
                <a:solidFill>
                  <a:srgbClr val="0000FF"/>
                </a:solidFill>
              </a:rPr>
              <a:t>https://www.google.ru/search?q=%D0%BC%D1%83%D0%B7%D0%B5%D0%B9+%D0%B8%D0%BC%D0%B5%D0%BD%D0%B8+%D0%90.%D0%A1.+%D0%9F%D1%83%D1%88%D0%BA%D0%B8%D0%BD%D0%B0&amp;um=1&amp;hl=ru&amp;newwindow=1&amp;client=firefox&amp;sa=N&amp;rls=org.mozilla:ru:official&amp;tbm=isch&amp;sout=0&amp;biw=1138&amp;bih=519&amp;sei=TqzgT9qDFomHmQX4m4WiDQ</a:t>
            </a:r>
            <a:r>
              <a:rPr lang="ru-RU" sz="1300" b="1" u="sng" dirty="0" smtClean="0">
                <a:solidFill>
                  <a:srgbClr val="0000FF"/>
                </a:solidFill>
              </a:rPr>
              <a:t> 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</a:rPr>
              <a:t>музей имени Пушкина (картинки)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http://pushkin.niv.ru/pushkin/bio/biografiya.htm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биография А.С. Пушкина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http://zsj.ru/tema-muzey-iskusstv-imeni-pushkina-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9.html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http://www.vokrugsveta.ru/encyclopedia/index.php?title=%D0%9F%D1%83%D1%88%D0%BA%D0%B8%D0%BD%2C_%D0%90%D0%BB%D0%B5%D0%BA%D1%81%D0%B0%D0%BD%D0%B4%D1%80_%D0%A1%D0%B5%D1%80%D0%B3%D0%B5%D0%B5%D0%B2%D0%B8%D1%87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-энциклопедия 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http://pushkin.niv.ru/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-картина Пушкина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http://www.wisdoms.ru/pavt/p193.html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-афоризмы, высказывания А.С. Пушкина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http://aphorism-citation.ru/index/0-119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- цитаты, высказывания Пушкина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http://www.arts-museum.ru/poster/exhibitions/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-ГМИИ имени Пушкина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8"/>
              </a:rPr>
              <a:t>http://www.arts-museum.ru/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- Государственный музей изобразительных искусств имени А.С. Пушкина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9"/>
              </a:rPr>
              <a:t>http://efirtv.com/otectv/22-glaz-bozhiy.html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- сведение о документальном фильме  «Глаз Божий»</a:t>
            </a: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hlinkClick r:id="rId10"/>
              </a:rPr>
              <a:t>http://muzofon.com/search/%D0%BA%D0%BB%D0%B0%D1%81%D1%81%D0%B8%D1%87%D0%B5%D1%81%D0%BA%D0%B0%D1%8F_%D0%BC%D1%83%D0%B7%D1%8B%D0%BA%D0%B0/0/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-классическая мелодия к презентации.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96952"/>
            <a:ext cx="7920880" cy="31292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Выставленные в зале экспонаты знакомят в слепках и воспроизведениях с искусством III—II тысячелетия до н. э. (так называемой эпохи бронзы), существовавшим на территории Греции, островов Эгейского моря и побережья Малой Азии, а также искусством эпохи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геометрики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(IX – VIII вв. до н.э.) и архаики (VII – VI в. до н.э.).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C:\Users\lenovo\Desktop\музей имени А.С Пушкина\228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2941787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Эпохой барокко называют в искусстве Италии XVII столетие. Этот стиль, ставший одним из доминирующих в европейской живописи, характеризуется чувственной полнокровностью мировосприятия, динамизмом художественных решений. С особой полнотой он раскрылся в масштабных градостроительных, архитектурных и живописных ансамблях. Многоликость итальянского искусства определяется разнообразием местных художественных традиций, но, как и в эпоху Ренессанса, в центре внимания художников остается образ человека.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C:\Users\lenovo\Desktop\музей имени А.С Пушкина\229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зале представлено искусство Италии XVII века, периода сложного и многообразного в своих проявлениях, отмеченного новыми художественными открытиями.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C:\Users\lenovo\Desktop\музей имени А.С Пушкина\230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810375" cy="2533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212976"/>
            <a:ext cx="8229600" cy="28697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Колоннада музея - один из трех выставочных залов второго этажа, соединяет между собой «Белый зал» и 20-й, одновременно разделяя экспозицию на «левое» и «правое» крыло. На колоннаде размещаются экспозиции временных выставок музея.</a:t>
            </a:r>
          </a:p>
          <a:p>
            <a:endParaRPr lang="ru-RU" dirty="0"/>
          </a:p>
        </p:txBody>
      </p:sp>
      <p:pic>
        <p:nvPicPr>
          <p:cNvPr id="18434" name="Picture 2" descr="C:\Users\lenovo\Desktop\музей имени А.С Пушкина\231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Один из трех выставочных залов второго этажа, является «мостиком» для перехода из левого крыла колоннады в правое для осмотра экспозиции временных выставок музея, расположен напротив «Белого зала».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C:\Users\lenovo\Desktop\музей имени А.С Пушкина\232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724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Ведущим стилем во французском искусстве XVII столетия был классицизм (от латинского слова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classicus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— образцовый). Его важной чертой являлось возвращение к образам и формам античной классики и искусства эпохи Возрождения. Родоначальник живописи этого направления — выдающийся мастер XVII века Никола Пуссен. Его произведения отличаются спокойной, уравновешенной композицией, четким построением пространства, ясным контуром и пластичностью форм. Пять картин мастера, экспонируемые в этом зале, дают возможность проследить эволюцию творчества Пуссена и демонстрируют различные грани его таланта. Уникальное место в истории французской живописи занимает одна из самых ранних работ художника — 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Битва израильтян 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амореями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(около 1624-1625), созданная вскоре после приезда Пуссена в Рим. В ней заметно влияние искусства второй школы Фонтенбло и гравюр с работ Рафаэля и его школы. Картина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/>
              </a:rPr>
              <a:t>Ринальдо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/>
              </a:rPr>
              <a:t>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/>
              </a:rPr>
              <a:t>Армида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с ее сочным и горячим колоритом отражает увлечение живописью Тициана. В своих работах конца 1620-х — начала 1630-х годов художник использует золотистую венецианскую гамму, в основе цветового строя лежат два теплых (красный и оранжево-желтый) и один холодный (синий) тон. Полотну свойственна особая лирическая эмоциональность и ощущение гармонии человека и природы. 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4"/>
              </a:rPr>
              <a:t>Великодушие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4"/>
              </a:rPr>
              <a:t>Сципиона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(1640) — произведение уже зрелого мастера, в котором проявляются основные черты классицизма Пуссена. Художник работает с чистыми локальными цветами, подчеркивающими отдельные формы. Образцом позднего периода творчества Пуссена является картина 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5"/>
              </a:rPr>
              <a:t>Пейзаж с Геркулесом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5"/>
              </a:rPr>
              <a:t>Какусом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», дающая обобщенный, эпически величавый образ природы.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C:\Users\lenovo\Desktop\музей имени А.С Пушкина\233_mainfot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4665"/>
            <a:ext cx="6810375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Стиль рококо появляется в начале XVIII века, расцвета достигает в эпоху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Регенства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(1715-1723) и во времена правления Людовика XV (1723-1774). Само название этого стиля происходит от французского слова «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rocaille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— орнамент из раковин, который был излюбленным мотивом декоративного искусства того времени.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C:\Users\lenovo\Desktop\музей имени А.С Пушкина\234_main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10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52839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Экспозицию открывают произведения Жана-Батиста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Симеона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Шардена, Жана-Батиста Греза, Клода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Жозефа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Верне — художников, которых основоположник художественной критики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Дени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Дидро описывал в своих «Салонах». Творчество Шардена отличается интимностью, изысканной условности аристократического искусства рококо он противопоставляет правдивое и непосредственное отражение действительности («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Натюрморт с атрибутами искусств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»). Живописную манеру Шардена характеризует исключительная тонкость письма, благодаря которой изображенные предметы начинают жить собственной жизнью. Жанровыми работами «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/>
              </a:rPr>
              <a:t>Приготовление обеда (Счастливое семейство)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и «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4"/>
              </a:rPr>
              <a:t>Шарманщица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представлено искусство такого блестящего мастера, как Жан Оноре Фрагонар. Сильное влияние на его творчество оказали работы Рубенса, Рембрандта,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Хальса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Подобно им Фрагонар особое внимание уделял живописной технике. Его картины написаны с виртуозной легкостью в эскизно-свободной манере, придающей им особую живость. В пейзаж и портрет также проникают реалистические черты. Прославленным мастером пейзажного жанра был Верне. Как и многие современники, художник долгое время жил в Италии, где и была создана картина «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5"/>
              </a:rPr>
              <a:t>Парк виллы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5"/>
              </a:rPr>
              <a:t>Памфили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». Большой выразительностью внутренней характеристики отличается «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6"/>
              </a:rPr>
              <a:t>Портрет графа А.П. Шувалова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 кисти Греза. Сентиментальность, присущая живописи художника, становится откликом на идеи Жана-Жака Руссо, призывая восхищаться чувствительными сердцами и добродетелями простых поселян («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7"/>
              </a:rPr>
              <a:t>Первая борозда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»).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C:\Users\lenovo\Desktop\музей имени А.С Пушкина\235_mainfoto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76672"/>
            <a:ext cx="6810375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</TotalTime>
  <Words>1544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Список используемых источников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2013-05-07T15:20:58Z</dcterms:created>
  <dcterms:modified xsi:type="dcterms:W3CDTF">2013-05-07T15:23:41Z</dcterms:modified>
</cp:coreProperties>
</file>