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6EE1397-BE23-41CF-8DE3-9ED0A94DA56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дмил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8F3549-5759-425D-819D-E0B3E4EECED0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DF4E7D-7F2C-405D-B47E-72CECF9877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5637010" cy="882119"/>
          </a:xfrm>
        </p:spPr>
        <p:txBody>
          <a:bodyPr/>
          <a:lstStyle/>
          <a:p>
            <a:r>
              <a:rPr lang="ru-RU" i="1" dirty="0" smtClean="0"/>
              <a:t>Рахманова Людмила Викторовна</a:t>
            </a:r>
          </a:p>
          <a:p>
            <a:r>
              <a:rPr lang="ru-RU" sz="1400" i="1" dirty="0" smtClean="0"/>
              <a:t>МБОУ ДОД ДШИ №5 г. Энгельс</a:t>
            </a:r>
            <a:endParaRPr lang="ru-RU" sz="1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 в цветах</a:t>
            </a:r>
            <a:endParaRPr lang="ru-RU" dirty="0"/>
          </a:p>
        </p:txBody>
      </p:sp>
      <p:pic>
        <p:nvPicPr>
          <p:cNvPr id="14338" name="Picture 2" descr="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105400"/>
            <a:ext cx="2190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drey+Klassen+(avtor+i+ispolnitel_)+-+Muzykal_nyy+eskiz+5,+Moderato+F-Dur_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Andrey+Klassen+(avtor+i+ispolnitel_)+-+Muzykal_nyy+eskiz+5,+Moderato+F-Dur_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Andrey+Klassen+(avtor+i+ispolnitel_)+-+Muzykal_nyy+eskiz+5,+Moderato+F-Dur_(mp3top100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ostila.ru/storage/1888000/1883872/5bc159d13822bf7e5979cdbf19d3fe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8" y="692696"/>
            <a:ext cx="721603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55">
        <p14:reveal/>
      </p:transition>
    </mc:Choice>
    <mc:Fallback xmlns="">
      <p:transition spd="slow" advTm="54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ostila.ru/storage/1888000/1882582/62eafe2a0e49b251f80b73b7e011e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95999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3512"/>
      </p:ext>
    </p:extLst>
  </p:cSld>
  <p:clrMapOvr>
    <a:masterClrMapping/>
  </p:clrMapOvr>
  <p:transition spd="slow" advTm="5301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ostila.ru/storage/1632000/1606461/d06cf8c9d416de6cbdad380ee428f1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937">
        <p:checker/>
      </p:transition>
    </mc:Choice>
    <mc:Fallback xmlns="">
      <p:transition spd="slow" advTm="493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ostila.ru/storage/1632000/1606213/947d5f60988e7ff9569cac8093e456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50">
        <p:blinds dir="vert"/>
      </p:transition>
    </mc:Choice>
    <mc:Fallback xmlns="">
      <p:transition spd="slow" advTm="605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ostila.ru/storage/1472000/1471617/4750cb47949a0a0c3d24171d51c6f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85000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344">
        <p14:prism/>
      </p:transition>
    </mc:Choice>
    <mc:Fallback xmlns="">
      <p:transition spd="slow" advTm="5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ila.ru/storage/2144000/2143639/2ce9fd6488583a96cc8be7a64059a7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4305"/>
            <a:ext cx="5148000" cy="6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15309"/>
      </p:ext>
    </p:extLst>
  </p:cSld>
  <p:clrMapOvr>
    <a:masterClrMapping/>
  </p:clrMapOvr>
  <p:transition spd="slow" advTm="6983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ostila.ru/storage/1888000/1882539/6b8fd1413ca2800fa5af5d62b0f0bb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68000" cy="57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28268"/>
      </p:ext>
    </p:extLst>
  </p:cSld>
  <p:clrMapOvr>
    <a:masterClrMapping/>
  </p:clrMapOvr>
  <p:transition spd="slow" advTm="5462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7003.vk.me/c540102/v540102325/7e9d/d8Cyl54vJ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33" y="0"/>
            <a:ext cx="5589598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515">
        <p14:vortex dir="r"/>
      </p:transition>
    </mc:Choice>
    <mc:Fallback xmlns="">
      <p:transition spd="slow" advTm="65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stila.ru/storage/2080000/2055145/e0f5534fd85c99fbbd08ba24363eca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794">
        <p14:doors dir="vert"/>
      </p:transition>
    </mc:Choice>
    <mc:Fallback xmlns="">
      <p:transition spd="slow" advTm="7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stila.ru/storage/2144000/2143602/bbe1b61e375b9b8259a59292bb05f5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64352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15">
        <p14:gallery dir="l"/>
      </p:transition>
    </mc:Choice>
    <mc:Fallback xmlns="">
      <p:transition spd="slow" advTm="7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tila.ru/storage/2144000/2143664/55d80486115ae876d9c231294017a1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8000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5">
        <p14:ferris dir="l"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ostila.ru/storage/2208000/2187978/c8e58b46f9127e5e628e2155c203e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814"/>
            <a:ext cx="6084000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862">
        <p14:honeycomb/>
      </p:transition>
    </mc:Choice>
    <mc:Fallback xmlns="">
      <p:transition spd="slow" advTm="6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ostila.ru/storage/2368000/2337566/19dcb387e2bceafd78ab3b2cfd6fc6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2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965">
        <p14:glitter pattern="hexagon"/>
      </p:transition>
    </mc:Choice>
    <mc:Fallback xmlns="">
      <p:transition spd="slow" advTm="59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14</Words>
  <Application>Microsoft Office PowerPoint</Application>
  <PresentationFormat>Экран (4:3)</PresentationFormat>
  <Paragraphs>3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Музыка в цветах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в цветах</dc:title>
  <dc:creator>Людмила</dc:creator>
  <cp:lastModifiedBy>Людмила</cp:lastModifiedBy>
  <cp:revision>46</cp:revision>
  <dcterms:created xsi:type="dcterms:W3CDTF">2013-11-10T07:19:59Z</dcterms:created>
  <dcterms:modified xsi:type="dcterms:W3CDTF">2013-11-11T17:15:09Z</dcterms:modified>
</cp:coreProperties>
</file>