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7F2A442-37AE-48EF-8A87-38ED528125A0}" type="datetimeFigureOut">
              <a:rPr lang="ru-RU" smtClean="0"/>
              <a:pPr/>
              <a:t>23.09.2012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3284B47-7BA1-4B8C-96F1-52AC6DF0DC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35732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Создание ситуации успеха на уроках математики</a:t>
            </a:r>
            <a:endParaRPr lang="ru-RU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14348" y="2786063"/>
            <a:ext cx="4071966" cy="3429019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Знание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тогда знание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когда  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 приобретено усилиями  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своей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мысли,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памятью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>
              <a:buNone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Л.Н.Толстой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786314" y="3286124"/>
            <a:ext cx="400049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401080" cy="22860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 </a:t>
            </a:r>
            <a:r>
              <a:rPr lang="ru-RU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ситуации успеха на уроках математики– это такой метод учебной деятельности, который эффективно повышает активность, интерес, побуждает учащихся к более глубокому познанию предмета.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2714620"/>
            <a:ext cx="4857752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8183880" cy="107157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типы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успеха: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857364"/>
            <a:ext cx="8183880" cy="378621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  неожиданная </a:t>
            </a:r>
            <a:r>
              <a:rPr lang="ru-RU" b="1" dirty="0">
                <a:solidFill>
                  <a:srgbClr val="C00000"/>
                </a:solidFill>
              </a:rPr>
              <a:t>радость </a:t>
            </a:r>
            <a:r>
              <a:rPr lang="ru-RU" dirty="0"/>
              <a:t>– это чувство удовлетворения </a:t>
            </a:r>
            <a:r>
              <a:rPr lang="ru-RU" dirty="0" smtClean="0"/>
              <a:t>  тем</a:t>
            </a:r>
            <a:r>
              <a:rPr lang="ru-RU" dirty="0"/>
              <a:t>, что результаты деятельности ученика превзошли его ожидания.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    </a:t>
            </a:r>
            <a:r>
              <a:rPr lang="ru-RU" b="1" dirty="0">
                <a:solidFill>
                  <a:srgbClr val="C00000"/>
                </a:solidFill>
              </a:rPr>
              <a:t>общая радость </a:t>
            </a:r>
            <a:r>
              <a:rPr lang="ru-RU" dirty="0"/>
              <a:t>–заключается в том, чтобы ученик добился необходимой для себя реакции коллектива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rgbClr val="C00000"/>
                </a:solidFill>
              </a:rPr>
              <a:t>    </a:t>
            </a:r>
            <a:r>
              <a:rPr lang="ru-RU" b="1" dirty="0">
                <a:solidFill>
                  <a:srgbClr val="C00000"/>
                </a:solidFill>
              </a:rPr>
              <a:t>радость познания </a:t>
            </a:r>
            <a:r>
              <a:rPr lang="ru-RU" dirty="0"/>
              <a:t>– это радость познания нового.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21537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ситуации успеха имеет определенный алгоритм.</a:t>
            </a:r>
          </a:p>
          <a:p>
            <a:pPr>
              <a:buNone/>
            </a:pP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Снятие страха.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Помогает преодолеть неуверенность в собственных силах.</a:t>
            </a:r>
          </a:p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(Люди учатся на своих ошибках и находят другие пути решения проблемы</a:t>
            </a:r>
            <a:r>
              <a:rPr lang="ru-RU" dirty="0" smtClean="0"/>
              <a:t>).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 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Авансирование успешного результата.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Помогает учителю высказать твердую уверенность в том, что его ученик обязательно справится с заданием. Это в свою очередь делает ребенка уверенным в своих силах. </a:t>
            </a:r>
          </a:p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( У тебя обязательно получится; я даже не сомневаюсь в позитивном результате). 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Скрытый инструктаж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ученика о способах и формах осуществления деятельности. Помогает ребенку избегнуть поражения. Добивается путем пожеланий.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(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Возможно, лучше начать с…, во время работы не забудьте о…).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28343"/>
            <a:ext cx="82153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Внесение мотива</a:t>
            </a:r>
            <a:r>
              <a:rPr lang="ru-RU" b="1" dirty="0">
                <a:solidFill>
                  <a:srgbClr val="C00000"/>
                </a:solidFill>
              </a:rPr>
              <a:t>.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Показывает ребенку, ради чего осуществляется эта деятельность, кому будет хорошо после исполнения.( Твоим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друзьям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без тебя не справиться…).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Персональная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исключительность. </a:t>
            </a: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(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Только ты мог бы…, только тебе и могу поручить…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).</a:t>
            </a:r>
          </a:p>
          <a:p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Мобилизация активности</a:t>
            </a:r>
            <a:r>
              <a:rPr lang="ru-RU" dirty="0"/>
              <a:t> 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Понуждает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к выполнению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конкретных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действий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Мы очень хотим начать работу). 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Высокая 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детали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Помогает эмоционально пережить не результат в целом, а какие-то отдельные детали. (Больше всего в твоей работе мне понравилось…, наиболее тебе удалось… ).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</TotalTime>
  <Words>294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Создание ситуации успеха на уроках математики</vt:lpstr>
      <vt:lpstr>  </vt:lpstr>
      <vt:lpstr>типы успеха: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ситуации успеха на уроках математики</dc:title>
  <dc:creator>Ушакова</dc:creator>
  <cp:lastModifiedBy>Ушакова</cp:lastModifiedBy>
  <cp:revision>14</cp:revision>
  <dcterms:created xsi:type="dcterms:W3CDTF">2011-03-28T15:09:00Z</dcterms:created>
  <dcterms:modified xsi:type="dcterms:W3CDTF">2012-09-23T17:03:11Z</dcterms:modified>
</cp:coreProperties>
</file>