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57" r:id="rId3"/>
    <p:sldId id="277" r:id="rId4"/>
    <p:sldId id="278" r:id="rId5"/>
    <p:sldId id="285" r:id="rId6"/>
    <p:sldId id="279" r:id="rId7"/>
    <p:sldId id="280" r:id="rId8"/>
    <p:sldId id="281" r:id="rId9"/>
    <p:sldId id="282" r:id="rId10"/>
    <p:sldId id="283" r:id="rId11"/>
    <p:sldId id="284" r:id="rId12"/>
    <p:sldId id="286" r:id="rId13"/>
    <p:sldId id="287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76200"/>
            <a:ext cx="8801100" cy="6781800"/>
            <a:chOff x="96" y="48"/>
            <a:chExt cx="5544" cy="427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64" y="144"/>
              <a:ext cx="2664" cy="1440"/>
              <a:chOff x="864" y="144"/>
              <a:chExt cx="2664" cy="144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864" y="720"/>
                <a:ext cx="168" cy="192"/>
                <a:chOff x="1008" y="1584"/>
                <a:chExt cx="336" cy="384"/>
              </a:xfrm>
            </p:grpSpPr>
            <p:sp>
              <p:nvSpPr>
                <p:cNvPr id="9222" name="Rectangle 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3" name="Rectangle 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4" name="Rectangle 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5" name="Rectangle 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6" name="Rectangle 1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7" name="Rectangle 1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8" name="Rectangle 1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9" name="Rectangle 1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1200" y="1392"/>
                <a:ext cx="168" cy="192"/>
                <a:chOff x="1008" y="1584"/>
                <a:chExt cx="336" cy="384"/>
              </a:xfrm>
            </p:grpSpPr>
            <p:sp>
              <p:nvSpPr>
                <p:cNvPr id="9231" name="Rectangle 1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2" name="Rectangle 1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3" name="Rectangle 1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4" name="Rectangle 1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5" name="Rectangle 1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6" name="Rectangle 2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7" name="Rectangle 2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8" name="Rectangle 2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23"/>
              <p:cNvGrpSpPr>
                <a:grpSpLocks/>
              </p:cNvGrpSpPr>
              <p:nvPr/>
            </p:nvGrpSpPr>
            <p:grpSpPr bwMode="auto">
              <a:xfrm>
                <a:off x="1824" y="144"/>
                <a:ext cx="168" cy="192"/>
                <a:chOff x="1008" y="1584"/>
                <a:chExt cx="336" cy="384"/>
              </a:xfrm>
            </p:grpSpPr>
            <p:sp>
              <p:nvSpPr>
                <p:cNvPr id="9240" name="Rectangle 2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1" name="Rectangle 2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2" name="Rectangle 2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3" name="Rectangle 2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4" name="Rectangle 2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5" name="Rectangle 2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6" name="Rectangle 3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7" name="Rectangle 3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2496" y="528"/>
                <a:ext cx="168" cy="192"/>
                <a:chOff x="1008" y="1584"/>
                <a:chExt cx="336" cy="384"/>
              </a:xfrm>
            </p:grpSpPr>
            <p:sp>
              <p:nvSpPr>
                <p:cNvPr id="9249" name="Rectangle 3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0" name="Rectangle 3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1" name="Rectangle 3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2" name="Rectangle 3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3" name="Rectangle 3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4" name="Rectangle 3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5" name="Rectangle 3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6" name="Rectangle 4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41"/>
              <p:cNvGrpSpPr>
                <a:grpSpLocks/>
              </p:cNvGrpSpPr>
              <p:nvPr/>
            </p:nvGrpSpPr>
            <p:grpSpPr bwMode="auto">
              <a:xfrm>
                <a:off x="2016" y="1056"/>
                <a:ext cx="168" cy="192"/>
                <a:chOff x="1008" y="1584"/>
                <a:chExt cx="336" cy="384"/>
              </a:xfrm>
            </p:grpSpPr>
            <p:sp>
              <p:nvSpPr>
                <p:cNvPr id="9258" name="Rectangle 42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9" name="Rectangle 43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0" name="Rectangle 44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1" name="Rectangle 45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2" name="Rectangle 46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3" name="Rectangle 47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4" name="Rectangle 48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5" name="Rectangle 49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50"/>
              <p:cNvGrpSpPr>
                <a:grpSpLocks/>
              </p:cNvGrpSpPr>
              <p:nvPr/>
            </p:nvGrpSpPr>
            <p:grpSpPr bwMode="auto">
              <a:xfrm>
                <a:off x="3360" y="960"/>
                <a:ext cx="168" cy="192"/>
                <a:chOff x="1008" y="1584"/>
                <a:chExt cx="336" cy="384"/>
              </a:xfrm>
            </p:grpSpPr>
            <p:sp>
              <p:nvSpPr>
                <p:cNvPr id="9267" name="Rectangle 51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8" name="Rectangle 52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9" name="Rectangle 53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0" name="Rectangle 54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1" name="Rectangle 55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2" name="Rectangle 56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3" name="Rectangle 57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4" name="Rectangle 58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59"/>
              <p:cNvGrpSpPr>
                <a:grpSpLocks/>
              </p:cNvGrpSpPr>
              <p:nvPr/>
            </p:nvGrpSpPr>
            <p:grpSpPr bwMode="auto">
              <a:xfrm>
                <a:off x="2784" y="1344"/>
                <a:ext cx="168" cy="192"/>
                <a:chOff x="1008" y="1584"/>
                <a:chExt cx="336" cy="384"/>
              </a:xfrm>
            </p:grpSpPr>
            <p:sp>
              <p:nvSpPr>
                <p:cNvPr id="9276" name="Rectangle 6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7" name="Rectangle 6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8" name="Rectangle 6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9" name="Rectangle 6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0" name="Rectangle 6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1" name="Rectangle 6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2" name="Rectangle 6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3" name="Rectangle 6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" name="Group 68"/>
            <p:cNvGrpSpPr>
              <a:grpSpLocks/>
            </p:cNvGrpSpPr>
            <p:nvPr/>
          </p:nvGrpSpPr>
          <p:grpSpPr bwMode="auto">
            <a:xfrm>
              <a:off x="240" y="1968"/>
              <a:ext cx="3288" cy="1440"/>
              <a:chOff x="240" y="144"/>
              <a:chExt cx="3288" cy="1440"/>
            </a:xfrm>
          </p:grpSpPr>
          <p:grpSp>
            <p:nvGrpSpPr>
              <p:cNvPr id="12" name="Group 69"/>
              <p:cNvGrpSpPr>
                <a:grpSpLocks/>
              </p:cNvGrpSpPr>
              <p:nvPr/>
            </p:nvGrpSpPr>
            <p:grpSpPr bwMode="auto">
              <a:xfrm>
                <a:off x="864" y="720"/>
                <a:ext cx="168" cy="192"/>
                <a:chOff x="1008" y="1584"/>
                <a:chExt cx="336" cy="384"/>
              </a:xfrm>
            </p:grpSpPr>
            <p:sp>
              <p:nvSpPr>
                <p:cNvPr id="9286" name="Rectangle 7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7" name="Rectangle 7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8" name="Rectangle 7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9" name="Rectangle 7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0" name="Rectangle 7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1" name="Rectangle 7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2" name="Rectangle 7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3" name="Rectangle 7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78"/>
              <p:cNvGrpSpPr>
                <a:grpSpLocks/>
              </p:cNvGrpSpPr>
              <p:nvPr/>
            </p:nvGrpSpPr>
            <p:grpSpPr bwMode="auto">
              <a:xfrm>
                <a:off x="1200" y="1392"/>
                <a:ext cx="168" cy="192"/>
                <a:chOff x="1008" y="1584"/>
                <a:chExt cx="336" cy="384"/>
              </a:xfrm>
            </p:grpSpPr>
            <p:sp>
              <p:nvSpPr>
                <p:cNvPr id="9295" name="Rectangle 79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6" name="Rectangle 80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7" name="Rectangle 81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8" name="Rectangle 82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9" name="Rectangle 83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0" name="Rectangle 84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1" name="Rectangle 85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2" name="Rectangle 86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87"/>
              <p:cNvGrpSpPr>
                <a:grpSpLocks/>
              </p:cNvGrpSpPr>
              <p:nvPr/>
            </p:nvGrpSpPr>
            <p:grpSpPr bwMode="auto">
              <a:xfrm>
                <a:off x="240" y="144"/>
                <a:ext cx="168" cy="192"/>
                <a:chOff x="1008" y="1584"/>
                <a:chExt cx="336" cy="384"/>
              </a:xfrm>
            </p:grpSpPr>
            <p:sp>
              <p:nvSpPr>
                <p:cNvPr id="9304" name="Rectangle 88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5" name="Rectangle 89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6" name="Rectangle 90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7" name="Rectangle 91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8" name="Rectangle 92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9" name="Rectangle 93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0" name="Rectangle 94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1" name="Rectangle 95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96"/>
              <p:cNvGrpSpPr>
                <a:grpSpLocks/>
              </p:cNvGrpSpPr>
              <p:nvPr/>
            </p:nvGrpSpPr>
            <p:grpSpPr bwMode="auto">
              <a:xfrm>
                <a:off x="1824" y="144"/>
                <a:ext cx="168" cy="192"/>
                <a:chOff x="1008" y="1584"/>
                <a:chExt cx="336" cy="384"/>
              </a:xfrm>
            </p:grpSpPr>
            <p:sp>
              <p:nvSpPr>
                <p:cNvPr id="9313" name="Rectangle 9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4" name="Rectangle 9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5" name="Rectangle 9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6" name="Rectangle 10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7" name="Rectangle 10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8" name="Rectangle 10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9" name="Rectangle 10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0" name="Rectangle 10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105"/>
              <p:cNvGrpSpPr>
                <a:grpSpLocks/>
              </p:cNvGrpSpPr>
              <p:nvPr/>
            </p:nvGrpSpPr>
            <p:grpSpPr bwMode="auto">
              <a:xfrm>
                <a:off x="2496" y="528"/>
                <a:ext cx="168" cy="192"/>
                <a:chOff x="1008" y="1584"/>
                <a:chExt cx="336" cy="384"/>
              </a:xfrm>
            </p:grpSpPr>
            <p:sp>
              <p:nvSpPr>
                <p:cNvPr id="9322" name="Rectangle 10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3" name="Rectangle 10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4" name="Rectangle 10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5" name="Rectangle 10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6" name="Rectangle 11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7" name="Rectangle 11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8" name="Rectangle 11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9" name="Rectangle 11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114"/>
              <p:cNvGrpSpPr>
                <a:grpSpLocks/>
              </p:cNvGrpSpPr>
              <p:nvPr/>
            </p:nvGrpSpPr>
            <p:grpSpPr bwMode="auto">
              <a:xfrm>
                <a:off x="2016" y="1056"/>
                <a:ext cx="168" cy="192"/>
                <a:chOff x="1008" y="1584"/>
                <a:chExt cx="336" cy="384"/>
              </a:xfrm>
            </p:grpSpPr>
            <p:sp>
              <p:nvSpPr>
                <p:cNvPr id="9331" name="Rectangle 11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2" name="Rectangle 11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3" name="Rectangle 11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4" name="Rectangle 11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5" name="Rectangle 11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6" name="Rectangle 12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7" name="Rectangle 12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8" name="Rectangle 12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" name="Group 123"/>
              <p:cNvGrpSpPr>
                <a:grpSpLocks/>
              </p:cNvGrpSpPr>
              <p:nvPr/>
            </p:nvGrpSpPr>
            <p:grpSpPr bwMode="auto">
              <a:xfrm>
                <a:off x="3360" y="960"/>
                <a:ext cx="168" cy="192"/>
                <a:chOff x="1008" y="1584"/>
                <a:chExt cx="336" cy="384"/>
              </a:xfrm>
            </p:grpSpPr>
            <p:sp>
              <p:nvSpPr>
                <p:cNvPr id="9340" name="Rectangle 12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1" name="Rectangle 12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2" name="Rectangle 12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3" name="Rectangle 12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4" name="Rectangle 12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5" name="Rectangle 12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6" name="Rectangle 13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7" name="Rectangle 13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9" name="Group 132"/>
              <p:cNvGrpSpPr>
                <a:grpSpLocks/>
              </p:cNvGrpSpPr>
              <p:nvPr/>
            </p:nvGrpSpPr>
            <p:grpSpPr bwMode="auto">
              <a:xfrm>
                <a:off x="2784" y="1344"/>
                <a:ext cx="168" cy="192"/>
                <a:chOff x="1008" y="1584"/>
                <a:chExt cx="336" cy="384"/>
              </a:xfrm>
            </p:grpSpPr>
            <p:sp>
              <p:nvSpPr>
                <p:cNvPr id="9349" name="Rectangle 13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0" name="Rectangle 13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1" name="Rectangle 13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2" name="Rectangle 13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3" name="Rectangle 13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4" name="Rectangle 13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5" name="Rectangle 13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6" name="Rectangle 14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" name="Group 141"/>
            <p:cNvGrpSpPr>
              <a:grpSpLocks/>
            </p:cNvGrpSpPr>
            <p:nvPr/>
          </p:nvGrpSpPr>
          <p:grpSpPr bwMode="auto">
            <a:xfrm>
              <a:off x="4320" y="624"/>
              <a:ext cx="168" cy="192"/>
              <a:chOff x="1008" y="1584"/>
              <a:chExt cx="336" cy="384"/>
            </a:xfrm>
          </p:grpSpPr>
          <p:sp>
            <p:nvSpPr>
              <p:cNvPr id="9358" name="Rectangle 142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59" name="Rectangle 143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0" name="Rectangle 144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1" name="Rectangle 145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2" name="Rectangle 146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5" name="Rectangle 149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" name="Group 150"/>
            <p:cNvGrpSpPr>
              <a:grpSpLocks/>
            </p:cNvGrpSpPr>
            <p:nvPr/>
          </p:nvGrpSpPr>
          <p:grpSpPr bwMode="auto">
            <a:xfrm>
              <a:off x="4656" y="1296"/>
              <a:ext cx="168" cy="192"/>
              <a:chOff x="1008" y="1584"/>
              <a:chExt cx="336" cy="384"/>
            </a:xfrm>
          </p:grpSpPr>
          <p:sp>
            <p:nvSpPr>
              <p:cNvPr id="9367" name="Rectangle 151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8" name="Rectangle 152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9" name="Rectangle 153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0" name="Rectangle 154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1" name="Rectangle 155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2" name="Rectangle 156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3" name="Rectangle 157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4" name="Rectangle 158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2" name="Group 159"/>
            <p:cNvGrpSpPr>
              <a:grpSpLocks/>
            </p:cNvGrpSpPr>
            <p:nvPr/>
          </p:nvGrpSpPr>
          <p:grpSpPr bwMode="auto">
            <a:xfrm>
              <a:off x="3696" y="48"/>
              <a:ext cx="168" cy="192"/>
              <a:chOff x="1008" y="1584"/>
              <a:chExt cx="336" cy="384"/>
            </a:xfrm>
          </p:grpSpPr>
          <p:sp>
            <p:nvSpPr>
              <p:cNvPr id="9376" name="Rectangle 160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7" name="Rectangle 161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8" name="Rectangle 162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9" name="Rectangle 163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0" name="Rectangle 164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1" name="Rectangle 165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2" name="Rectangle 166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3" name="Rectangle 167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3" name="Group 168"/>
            <p:cNvGrpSpPr>
              <a:grpSpLocks/>
            </p:cNvGrpSpPr>
            <p:nvPr/>
          </p:nvGrpSpPr>
          <p:grpSpPr bwMode="auto">
            <a:xfrm>
              <a:off x="5280" y="48"/>
              <a:ext cx="168" cy="192"/>
              <a:chOff x="1008" y="1584"/>
              <a:chExt cx="336" cy="384"/>
            </a:xfrm>
          </p:grpSpPr>
          <p:sp>
            <p:nvSpPr>
              <p:cNvPr id="9385" name="Rectangle 169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6" name="Rectangle 170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7" name="Rectangle 171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8" name="Rectangle 172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9" name="Rectangle 173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0" name="Rectangle 174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1" name="Rectangle 175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2" name="Rectangle 176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4" name="Group 177"/>
            <p:cNvGrpSpPr>
              <a:grpSpLocks/>
            </p:cNvGrpSpPr>
            <p:nvPr/>
          </p:nvGrpSpPr>
          <p:grpSpPr bwMode="auto">
            <a:xfrm>
              <a:off x="5472" y="960"/>
              <a:ext cx="168" cy="192"/>
              <a:chOff x="1008" y="1584"/>
              <a:chExt cx="336" cy="384"/>
            </a:xfrm>
          </p:grpSpPr>
          <p:sp>
            <p:nvSpPr>
              <p:cNvPr id="9394" name="Rectangle 178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5" name="Rectangle 179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6" name="Rectangle 180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7" name="Rectangle 181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8" name="Rectangle 182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9" name="Rectangle 183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0" name="Rectangle 184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1" name="Rectangle 185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5" name="Group 186"/>
            <p:cNvGrpSpPr>
              <a:grpSpLocks/>
            </p:cNvGrpSpPr>
            <p:nvPr/>
          </p:nvGrpSpPr>
          <p:grpSpPr bwMode="auto">
            <a:xfrm>
              <a:off x="4224" y="2400"/>
              <a:ext cx="168" cy="192"/>
              <a:chOff x="1008" y="1584"/>
              <a:chExt cx="336" cy="384"/>
            </a:xfrm>
          </p:grpSpPr>
          <p:sp>
            <p:nvSpPr>
              <p:cNvPr id="9403" name="Rectangle 187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4" name="Rectangle 188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5" name="Rectangle 189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6" name="Rectangle 190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7" name="Rectangle 191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8" name="Rectangle 192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9" name="Rectangle 193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0" name="Rectangle 194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6" name="Group 195"/>
            <p:cNvGrpSpPr>
              <a:grpSpLocks/>
            </p:cNvGrpSpPr>
            <p:nvPr/>
          </p:nvGrpSpPr>
          <p:grpSpPr bwMode="auto">
            <a:xfrm>
              <a:off x="4560" y="3072"/>
              <a:ext cx="168" cy="192"/>
              <a:chOff x="1008" y="1584"/>
              <a:chExt cx="336" cy="384"/>
            </a:xfrm>
          </p:grpSpPr>
          <p:sp>
            <p:nvSpPr>
              <p:cNvPr id="9412" name="Rectangle 196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3" name="Rectangle 197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4" name="Rectangle 198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5" name="Rectangle 199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6" name="Rectangle 200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7" name="Rectangle 201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8" name="Rectangle 202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9" name="Rectangle 203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7" name="Group 204"/>
            <p:cNvGrpSpPr>
              <a:grpSpLocks/>
            </p:cNvGrpSpPr>
            <p:nvPr/>
          </p:nvGrpSpPr>
          <p:grpSpPr bwMode="auto">
            <a:xfrm>
              <a:off x="3600" y="1824"/>
              <a:ext cx="168" cy="192"/>
              <a:chOff x="1008" y="1584"/>
              <a:chExt cx="336" cy="384"/>
            </a:xfrm>
          </p:grpSpPr>
          <p:sp>
            <p:nvSpPr>
              <p:cNvPr id="9421" name="Rectangle 205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2" name="Rectangle 206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3" name="Rectangle 207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4" name="Rectangle 208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5" name="Rectangle 209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6" name="Rectangle 210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7" name="Rectangle 211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8" name="Rectangle 212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8" name="Group 213"/>
            <p:cNvGrpSpPr>
              <a:grpSpLocks/>
            </p:cNvGrpSpPr>
            <p:nvPr/>
          </p:nvGrpSpPr>
          <p:grpSpPr bwMode="auto">
            <a:xfrm>
              <a:off x="5184" y="1824"/>
              <a:ext cx="168" cy="192"/>
              <a:chOff x="1008" y="1584"/>
              <a:chExt cx="336" cy="384"/>
            </a:xfrm>
          </p:grpSpPr>
          <p:sp>
            <p:nvSpPr>
              <p:cNvPr id="9430" name="Rectangle 214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1" name="Rectangle 215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2" name="Rectangle 216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3" name="Rectangle 217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4" name="Rectangle 218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5" name="Rectangle 219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6" name="Rectangle 220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7" name="Rectangle 221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9" name="Group 222"/>
            <p:cNvGrpSpPr>
              <a:grpSpLocks/>
            </p:cNvGrpSpPr>
            <p:nvPr/>
          </p:nvGrpSpPr>
          <p:grpSpPr bwMode="auto">
            <a:xfrm>
              <a:off x="5376" y="2736"/>
              <a:ext cx="168" cy="192"/>
              <a:chOff x="1008" y="1584"/>
              <a:chExt cx="336" cy="384"/>
            </a:xfrm>
          </p:grpSpPr>
          <p:sp>
            <p:nvSpPr>
              <p:cNvPr id="9439" name="Rectangle 223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0" name="Rectangle 224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1" name="Rectangle 225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2" name="Rectangle 226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3" name="Rectangle 227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4" name="Rectangle 228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5" name="Rectangle 229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6" name="Rectangle 230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0" name="Group 231"/>
            <p:cNvGrpSpPr>
              <a:grpSpLocks/>
            </p:cNvGrpSpPr>
            <p:nvPr/>
          </p:nvGrpSpPr>
          <p:grpSpPr bwMode="auto">
            <a:xfrm>
              <a:off x="3816" y="3840"/>
              <a:ext cx="168" cy="192"/>
              <a:chOff x="1008" y="1584"/>
              <a:chExt cx="336" cy="384"/>
            </a:xfrm>
          </p:grpSpPr>
          <p:sp>
            <p:nvSpPr>
              <p:cNvPr id="9448" name="Rectangle 232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9" name="Rectangle 233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0" name="Rectangle 234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1" name="Rectangle 235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2" name="Rectangle 236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3" name="Rectangle 237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4" name="Rectangle 238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5" name="Rectangle 239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" name="Group 240"/>
            <p:cNvGrpSpPr>
              <a:grpSpLocks/>
            </p:cNvGrpSpPr>
            <p:nvPr/>
          </p:nvGrpSpPr>
          <p:grpSpPr bwMode="auto">
            <a:xfrm>
              <a:off x="5400" y="3840"/>
              <a:ext cx="168" cy="192"/>
              <a:chOff x="1008" y="1584"/>
              <a:chExt cx="336" cy="384"/>
            </a:xfrm>
          </p:grpSpPr>
          <p:sp>
            <p:nvSpPr>
              <p:cNvPr id="9457" name="Rectangle 241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8" name="Rectangle 242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9" name="Rectangle 243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0" name="Rectangle 244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1" name="Rectangle 245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2" name="Rectangle 246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3" name="Rectangle 247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4" name="Rectangle 248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216" name="Group 249"/>
            <p:cNvGrpSpPr>
              <a:grpSpLocks/>
            </p:cNvGrpSpPr>
            <p:nvPr/>
          </p:nvGrpSpPr>
          <p:grpSpPr bwMode="auto">
            <a:xfrm>
              <a:off x="96" y="3744"/>
              <a:ext cx="168" cy="192"/>
              <a:chOff x="1008" y="1584"/>
              <a:chExt cx="336" cy="384"/>
            </a:xfrm>
          </p:grpSpPr>
          <p:sp>
            <p:nvSpPr>
              <p:cNvPr id="9466" name="Rectangle 250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7" name="Rectangle 251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8" name="Rectangle 252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9" name="Rectangle 253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0" name="Rectangle 254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1" name="Rectangle 255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2" name="Rectangle 256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3" name="Rectangle 257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217" name="Group 258"/>
            <p:cNvGrpSpPr>
              <a:grpSpLocks/>
            </p:cNvGrpSpPr>
            <p:nvPr/>
          </p:nvGrpSpPr>
          <p:grpSpPr bwMode="auto">
            <a:xfrm>
              <a:off x="1680" y="3744"/>
              <a:ext cx="168" cy="192"/>
              <a:chOff x="1008" y="1584"/>
              <a:chExt cx="336" cy="384"/>
            </a:xfrm>
          </p:grpSpPr>
          <p:sp>
            <p:nvSpPr>
              <p:cNvPr id="9475" name="Rectangle 259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6" name="Rectangle 260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7" name="Rectangle 261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8" name="Rectangle 262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9" name="Rectangle 263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0" name="Rectangle 264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1" name="Rectangle 265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2" name="Rectangle 266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218" name="Group 267"/>
            <p:cNvGrpSpPr>
              <a:grpSpLocks/>
            </p:cNvGrpSpPr>
            <p:nvPr/>
          </p:nvGrpSpPr>
          <p:grpSpPr bwMode="auto">
            <a:xfrm>
              <a:off x="2352" y="4128"/>
              <a:ext cx="168" cy="192"/>
              <a:chOff x="1008" y="1584"/>
              <a:chExt cx="336" cy="384"/>
            </a:xfrm>
          </p:grpSpPr>
          <p:sp>
            <p:nvSpPr>
              <p:cNvPr id="9484" name="Rectangle 268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5" name="Rectangle 269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6" name="Rectangle 270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7" name="Rectangle 271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8" name="Rectangle 272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9" name="Rectangle 273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90" name="Rectangle 274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91" name="Rectangle 275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496" name="Rectangle 280"/>
          <p:cNvSpPr>
            <a:spLocks noChangeArrowheads="1"/>
          </p:cNvSpPr>
          <p:nvPr/>
        </p:nvSpPr>
        <p:spPr bwMode="invGray">
          <a:xfrm rot="5400000">
            <a:off x="265113" y="2779713"/>
            <a:ext cx="1524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98" name="Rectangle 282"/>
          <p:cNvSpPr>
            <a:spLocks noChangeArrowheads="1"/>
          </p:cNvSpPr>
          <p:nvPr/>
        </p:nvSpPr>
        <p:spPr bwMode="invGray">
          <a:xfrm rot="5400000">
            <a:off x="455613" y="2665413"/>
            <a:ext cx="762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99" name="Rectangle 283"/>
          <p:cNvSpPr>
            <a:spLocks noChangeArrowheads="1"/>
          </p:cNvSpPr>
          <p:nvPr/>
        </p:nvSpPr>
        <p:spPr bwMode="invGray">
          <a:xfrm rot="5400000">
            <a:off x="303213" y="2894013"/>
            <a:ext cx="762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00" name="Rectangle 284"/>
          <p:cNvSpPr>
            <a:spLocks noChangeArrowheads="1"/>
          </p:cNvSpPr>
          <p:nvPr/>
        </p:nvSpPr>
        <p:spPr bwMode="invGray">
          <a:xfrm rot="5400000">
            <a:off x="-39687" y="2779713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01" name="Rectangle 285"/>
          <p:cNvSpPr>
            <a:spLocks noChangeArrowheads="1"/>
          </p:cNvSpPr>
          <p:nvPr/>
        </p:nvSpPr>
        <p:spPr bwMode="invGray">
          <a:xfrm rot="5400000">
            <a:off x="455613" y="2360613"/>
            <a:ext cx="76200" cy="533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02" name="Rectangle 286"/>
          <p:cNvSpPr>
            <a:spLocks noChangeArrowheads="1"/>
          </p:cNvSpPr>
          <p:nvPr/>
        </p:nvSpPr>
        <p:spPr bwMode="invGray">
          <a:xfrm rot="5400000">
            <a:off x="-1296987" y="4646613"/>
            <a:ext cx="4040187" cy="777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219" name="Group 302"/>
          <p:cNvGrpSpPr>
            <a:grpSpLocks/>
          </p:cNvGrpSpPr>
          <p:nvPr/>
        </p:nvGrpSpPr>
        <p:grpSpPr bwMode="auto">
          <a:xfrm>
            <a:off x="303213" y="2894013"/>
            <a:ext cx="8688387" cy="77787"/>
            <a:chOff x="191" y="1823"/>
            <a:chExt cx="5473" cy="49"/>
          </a:xfrm>
        </p:grpSpPr>
        <p:sp>
          <p:nvSpPr>
            <p:cNvPr id="9497" name="Rectangle 281"/>
            <p:cNvSpPr>
              <a:spLocks noChangeArrowheads="1"/>
            </p:cNvSpPr>
            <p:nvPr userDrawn="1"/>
          </p:nvSpPr>
          <p:spPr bwMode="invGray">
            <a:xfrm rot="5400000">
              <a:off x="215" y="1799"/>
              <a:ext cx="48" cy="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03" name="Rectangle 287"/>
            <p:cNvSpPr>
              <a:spLocks noChangeArrowheads="1"/>
            </p:cNvSpPr>
            <p:nvPr userDrawn="1"/>
          </p:nvSpPr>
          <p:spPr bwMode="invGray">
            <a:xfrm>
              <a:off x="288" y="1824"/>
              <a:ext cx="240" cy="4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04" name="Rectangle 288"/>
            <p:cNvSpPr>
              <a:spLocks noChangeArrowheads="1"/>
            </p:cNvSpPr>
            <p:nvPr userDrawn="1"/>
          </p:nvSpPr>
          <p:spPr bwMode="invGray">
            <a:xfrm>
              <a:off x="528" y="1824"/>
              <a:ext cx="5136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505" name="Rectangle 289"/>
          <p:cNvSpPr>
            <a:spLocks noChangeArrowheads="1"/>
          </p:cNvSpPr>
          <p:nvPr/>
        </p:nvSpPr>
        <p:spPr bwMode="invGray">
          <a:xfrm rot="5400000">
            <a:off x="417513" y="2932113"/>
            <a:ext cx="3048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220" name="Group 301"/>
          <p:cNvGrpSpPr>
            <a:grpSpLocks/>
          </p:cNvGrpSpPr>
          <p:nvPr/>
        </p:nvGrpSpPr>
        <p:grpSpPr bwMode="auto">
          <a:xfrm>
            <a:off x="152400" y="0"/>
            <a:ext cx="457200" cy="6705600"/>
            <a:chOff x="96" y="0"/>
            <a:chExt cx="288" cy="4224"/>
          </a:xfrm>
        </p:grpSpPr>
        <p:grpSp>
          <p:nvGrpSpPr>
            <p:cNvPr id="9221" name="Group 300"/>
            <p:cNvGrpSpPr>
              <a:grpSpLocks/>
            </p:cNvGrpSpPr>
            <p:nvPr userDrawn="1"/>
          </p:nvGrpSpPr>
          <p:grpSpPr bwMode="auto">
            <a:xfrm>
              <a:off x="96" y="0"/>
              <a:ext cx="288" cy="1584"/>
              <a:chOff x="96" y="0"/>
              <a:chExt cx="288" cy="1584"/>
            </a:xfrm>
          </p:grpSpPr>
          <p:sp>
            <p:nvSpPr>
              <p:cNvPr id="9493" name="Rectangle 277"/>
              <p:cNvSpPr>
                <a:spLocks noChangeArrowheads="1"/>
              </p:cNvSpPr>
              <p:nvPr userDrawn="1"/>
            </p:nvSpPr>
            <p:spPr bwMode="ltGray">
              <a:xfrm>
                <a:off x="96" y="1488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94" name="Rectangle 278"/>
              <p:cNvSpPr>
                <a:spLocks noChangeArrowheads="1"/>
              </p:cNvSpPr>
              <p:nvPr userDrawn="1"/>
            </p:nvSpPr>
            <p:spPr bwMode="ltGray">
              <a:xfrm>
                <a:off x="96" y="0"/>
                <a:ext cx="288" cy="14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230" name="Group 299"/>
            <p:cNvGrpSpPr>
              <a:grpSpLocks/>
            </p:cNvGrpSpPr>
            <p:nvPr userDrawn="1"/>
          </p:nvGrpSpPr>
          <p:grpSpPr bwMode="auto">
            <a:xfrm>
              <a:off x="96" y="2016"/>
              <a:ext cx="288" cy="2208"/>
              <a:chOff x="96" y="2016"/>
              <a:chExt cx="288" cy="2208"/>
            </a:xfrm>
          </p:grpSpPr>
          <p:sp>
            <p:nvSpPr>
              <p:cNvPr id="9507" name="Rectangle 291"/>
              <p:cNvSpPr>
                <a:spLocks noChangeArrowheads="1"/>
              </p:cNvSpPr>
              <p:nvPr userDrawn="1"/>
            </p:nvSpPr>
            <p:spPr bwMode="ltGray">
              <a:xfrm>
                <a:off x="96" y="2016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508" name="Rectangle 292"/>
              <p:cNvSpPr>
                <a:spLocks noChangeArrowheads="1"/>
              </p:cNvSpPr>
              <p:nvPr userDrawn="1"/>
            </p:nvSpPr>
            <p:spPr bwMode="ltGray">
              <a:xfrm>
                <a:off x="96" y="2112"/>
                <a:ext cx="288" cy="211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509" name="Rectangle 293"/>
          <p:cNvSpPr>
            <a:spLocks noGrp="1" noChangeArrowheads="1"/>
          </p:cNvSpPr>
          <p:nvPr>
            <p:ph type="ctrTitle"/>
          </p:nvPr>
        </p:nvSpPr>
        <p:spPr>
          <a:xfrm>
            <a:off x="1143000" y="1676400"/>
            <a:ext cx="7772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510" name="Rectangle 29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511" name="Rectangle 29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EEBC427-CA12-4F94-963B-12FCB7A2989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9512" name="Rectangle 29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513" name="Rectangle 29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88CB3B-BDA3-4468-8362-6C8EA7CF1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6" grpId="0" animBg="1"/>
      <p:bldP spid="9498" grpId="0" animBg="1"/>
      <p:bldP spid="9499" grpId="0" animBg="1"/>
      <p:bldP spid="9500" grpId="0" animBg="1"/>
      <p:bldP spid="9501" grpId="0" animBg="1"/>
      <p:bldP spid="9502" grpId="0" animBg="1"/>
      <p:bldP spid="9505" grpId="0" animBg="1"/>
      <p:bldP spid="9509" grpId="0" autoUpdateAnimBg="0"/>
      <p:bldP spid="9510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95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BC427-CA12-4F94-963B-12FCB7A2989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CB3B-BDA3-4468-8362-6C8EA7CF1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BC427-CA12-4F94-963B-12FCB7A2989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CB3B-BDA3-4468-8362-6C8EA7CF1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BC427-CA12-4F94-963B-12FCB7A2989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CB3B-BDA3-4468-8362-6C8EA7CF1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BC427-CA12-4F94-963B-12FCB7A2989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CB3B-BDA3-4468-8362-6C8EA7CF1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BC427-CA12-4F94-963B-12FCB7A2989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CB3B-BDA3-4468-8362-6C8EA7CF1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BC427-CA12-4F94-963B-12FCB7A2989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CB3B-BDA3-4468-8362-6C8EA7CF1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BC427-CA12-4F94-963B-12FCB7A2989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CB3B-BDA3-4468-8362-6C8EA7CF1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BC427-CA12-4F94-963B-12FCB7A2989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CB3B-BDA3-4468-8362-6C8EA7CF1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BC427-CA12-4F94-963B-12FCB7A2989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CB3B-BDA3-4468-8362-6C8EA7CF1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BC427-CA12-4F94-963B-12FCB7A2989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CB3B-BDA3-4468-8362-6C8EA7CF1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9"/>
          <p:cNvGrpSpPr>
            <a:grpSpLocks/>
          </p:cNvGrpSpPr>
          <p:nvPr/>
        </p:nvGrpSpPr>
        <p:grpSpPr bwMode="auto">
          <a:xfrm>
            <a:off x="150813" y="0"/>
            <a:ext cx="8840787" cy="6858000"/>
            <a:chOff x="95" y="0"/>
            <a:chExt cx="5569" cy="432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96" y="48"/>
              <a:ext cx="5544" cy="4272"/>
              <a:chOff x="96" y="48"/>
              <a:chExt cx="5544" cy="4272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864" y="144"/>
                <a:ext cx="2664" cy="1440"/>
                <a:chOff x="864" y="144"/>
                <a:chExt cx="2664" cy="1440"/>
              </a:xfrm>
            </p:grpSpPr>
            <p:grpSp>
              <p:nvGrpSpPr>
                <p:cNvPr id="5" name="Group 10"/>
                <p:cNvGrpSpPr>
                  <a:grpSpLocks/>
                </p:cNvGrpSpPr>
                <p:nvPr/>
              </p:nvGrpSpPr>
              <p:grpSpPr bwMode="auto">
                <a:xfrm>
                  <a:off x="864" y="720"/>
                  <a:ext cx="168" cy="192"/>
                  <a:chOff x="1008" y="1584"/>
                  <a:chExt cx="336" cy="384"/>
                </a:xfrm>
              </p:grpSpPr>
              <p:sp>
                <p:nvSpPr>
                  <p:cNvPr id="1035" name="Rectangle 1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36" name="Rectangle 12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37" name="Rectangle 1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38" name="Rectangle 14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39" name="Rectangle 15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0" name="Rectangle 1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1" name="Rectangle 1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2" name="Rectangle 18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" name="Group 19"/>
                <p:cNvGrpSpPr>
                  <a:grpSpLocks/>
                </p:cNvGrpSpPr>
                <p:nvPr/>
              </p:nvGrpSpPr>
              <p:grpSpPr bwMode="auto">
                <a:xfrm>
                  <a:off x="1200" y="1392"/>
                  <a:ext cx="168" cy="192"/>
                  <a:chOff x="1008" y="1584"/>
                  <a:chExt cx="336" cy="384"/>
                </a:xfrm>
              </p:grpSpPr>
              <p:sp>
                <p:nvSpPr>
                  <p:cNvPr id="1044" name="Rectangle 2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5" name="Rectangle 21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6" name="Rectangle 2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7" name="Rectangle 23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8" name="Rectangle 24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9" name="Rectangle 2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0" name="Rectangle 2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1" name="Rectangle 27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" name="Group 28"/>
                <p:cNvGrpSpPr>
                  <a:grpSpLocks/>
                </p:cNvGrpSpPr>
                <p:nvPr/>
              </p:nvGrpSpPr>
              <p:grpSpPr bwMode="auto">
                <a:xfrm>
                  <a:off x="1824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053" name="Rectangle 2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4" name="Rectangle 30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5" name="Rectangle 3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6" name="Rectangle 32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7" name="Rectangle 33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8" name="Rectangle 3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9" name="Rectangle 3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0" name="Rectangle 36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37"/>
                <p:cNvGrpSpPr>
                  <a:grpSpLocks/>
                </p:cNvGrpSpPr>
                <p:nvPr/>
              </p:nvGrpSpPr>
              <p:grpSpPr bwMode="auto">
                <a:xfrm>
                  <a:off x="2496" y="528"/>
                  <a:ext cx="168" cy="192"/>
                  <a:chOff x="1008" y="1584"/>
                  <a:chExt cx="336" cy="384"/>
                </a:xfrm>
              </p:grpSpPr>
              <p:sp>
                <p:nvSpPr>
                  <p:cNvPr id="1062" name="Rectangle 3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3" name="Rectangle 39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4" name="Rectangle 4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5" name="Rectangle 41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6" name="Rectangle 42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7" name="Rectangle 4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8" name="Rectangle 4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9" name="Rectangle 45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" name="Group 46"/>
                <p:cNvGrpSpPr>
                  <a:grpSpLocks/>
                </p:cNvGrpSpPr>
                <p:nvPr/>
              </p:nvGrpSpPr>
              <p:grpSpPr bwMode="auto">
                <a:xfrm>
                  <a:off x="2016" y="1056"/>
                  <a:ext cx="168" cy="192"/>
                  <a:chOff x="1008" y="1584"/>
                  <a:chExt cx="336" cy="384"/>
                </a:xfrm>
              </p:grpSpPr>
              <p:sp>
                <p:nvSpPr>
                  <p:cNvPr id="1071" name="Rectangle 4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2" name="Rectangle 48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3" name="Rectangle 4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4" name="Rectangle 50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" name="Rectangle 51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6" name="Rectangle 52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7" name="Rectangle 5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8" name="Rectangle 54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" name="Group 55"/>
                <p:cNvGrpSpPr>
                  <a:grpSpLocks/>
                </p:cNvGrpSpPr>
                <p:nvPr/>
              </p:nvGrpSpPr>
              <p:grpSpPr bwMode="auto">
                <a:xfrm>
                  <a:off x="3360" y="960"/>
                  <a:ext cx="168" cy="192"/>
                  <a:chOff x="1008" y="1584"/>
                  <a:chExt cx="336" cy="384"/>
                </a:xfrm>
              </p:grpSpPr>
              <p:sp>
                <p:nvSpPr>
                  <p:cNvPr id="1080" name="Rectangle 56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1" name="Rectangle 57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2" name="Rectangle 5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3" name="Rectangle 59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4" name="Rectangle 60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5" name="Rectangle 6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6" name="Rectangle 62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Rectangle 63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64"/>
                <p:cNvGrpSpPr>
                  <a:grpSpLocks/>
                </p:cNvGrpSpPr>
                <p:nvPr/>
              </p:nvGrpSpPr>
              <p:grpSpPr bwMode="auto">
                <a:xfrm>
                  <a:off x="2784" y="1344"/>
                  <a:ext cx="168" cy="192"/>
                  <a:chOff x="1008" y="1584"/>
                  <a:chExt cx="336" cy="384"/>
                </a:xfrm>
              </p:grpSpPr>
              <p:sp>
                <p:nvSpPr>
                  <p:cNvPr id="1089" name="Rectangle 6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Rectangle 66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Rectangle 6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Rectangle 68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Rectangle 69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Rectangle 7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Rectangle 7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Rectangle 72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240" y="1968"/>
                <a:ext cx="3288" cy="1440"/>
                <a:chOff x="240" y="144"/>
                <a:chExt cx="3288" cy="1440"/>
              </a:xfrm>
            </p:grpSpPr>
            <p:grpSp>
              <p:nvGrpSpPr>
                <p:cNvPr id="13" name="Group 74"/>
                <p:cNvGrpSpPr>
                  <a:grpSpLocks/>
                </p:cNvGrpSpPr>
                <p:nvPr/>
              </p:nvGrpSpPr>
              <p:grpSpPr bwMode="auto">
                <a:xfrm>
                  <a:off x="864" y="720"/>
                  <a:ext cx="168" cy="192"/>
                  <a:chOff x="1008" y="1584"/>
                  <a:chExt cx="336" cy="384"/>
                </a:xfrm>
              </p:grpSpPr>
              <p:sp>
                <p:nvSpPr>
                  <p:cNvPr id="1099" name="Rectangle 7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Rectangle 76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Rectangle 7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Rectangle 78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Rectangle 79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Rectangle 8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Rectangle 8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Rectangle 82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" name="Group 83"/>
                <p:cNvGrpSpPr>
                  <a:grpSpLocks/>
                </p:cNvGrpSpPr>
                <p:nvPr/>
              </p:nvGrpSpPr>
              <p:grpSpPr bwMode="auto">
                <a:xfrm>
                  <a:off x="1200" y="1392"/>
                  <a:ext cx="168" cy="192"/>
                  <a:chOff x="1008" y="1584"/>
                  <a:chExt cx="336" cy="384"/>
                </a:xfrm>
              </p:grpSpPr>
              <p:sp>
                <p:nvSpPr>
                  <p:cNvPr id="1108" name="Rectangle 84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Rectangle 85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Rectangle 86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Rectangle 87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Rectangle 88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Rectangle 89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Rectangle 9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Rectangle 91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" name="Group 92"/>
                <p:cNvGrpSpPr>
                  <a:grpSpLocks/>
                </p:cNvGrpSpPr>
                <p:nvPr/>
              </p:nvGrpSpPr>
              <p:grpSpPr bwMode="auto">
                <a:xfrm>
                  <a:off x="240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117" name="Rectangle 9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Rectangle 94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Rectangle 9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Rectangle 96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Rectangle 97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Rectangle 98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Rectangle 99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Rectangle 100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" name="Group 101"/>
                <p:cNvGrpSpPr>
                  <a:grpSpLocks/>
                </p:cNvGrpSpPr>
                <p:nvPr/>
              </p:nvGrpSpPr>
              <p:grpSpPr bwMode="auto">
                <a:xfrm>
                  <a:off x="1824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126" name="Rectangle 10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Rectangle 103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8" name="Rectangle 104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Rectangle 105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Rectangle 106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Rectangle 10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Rectangle 108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Rectangle 109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7" name="Group 110"/>
                <p:cNvGrpSpPr>
                  <a:grpSpLocks/>
                </p:cNvGrpSpPr>
                <p:nvPr/>
              </p:nvGrpSpPr>
              <p:grpSpPr bwMode="auto">
                <a:xfrm>
                  <a:off x="2496" y="528"/>
                  <a:ext cx="168" cy="192"/>
                  <a:chOff x="1008" y="1584"/>
                  <a:chExt cx="336" cy="384"/>
                </a:xfrm>
              </p:grpSpPr>
              <p:sp>
                <p:nvSpPr>
                  <p:cNvPr id="1135" name="Rectangle 11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Rectangle 112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Rectangle 11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Rectangle 114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Rectangle 115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Rectangle 11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Rectangle 11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Rectangle 118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" name="Group 119"/>
                <p:cNvGrpSpPr>
                  <a:grpSpLocks/>
                </p:cNvGrpSpPr>
                <p:nvPr/>
              </p:nvGrpSpPr>
              <p:grpSpPr bwMode="auto">
                <a:xfrm>
                  <a:off x="2016" y="1056"/>
                  <a:ext cx="168" cy="192"/>
                  <a:chOff x="1008" y="1584"/>
                  <a:chExt cx="336" cy="384"/>
                </a:xfrm>
              </p:grpSpPr>
              <p:sp>
                <p:nvSpPr>
                  <p:cNvPr id="1144" name="Rectangle 12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Rectangle 121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Rectangle 12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Rectangle 123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Rectangle 124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Rectangle 12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Rectangle 12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Rectangle 127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" name="Group 128"/>
                <p:cNvGrpSpPr>
                  <a:grpSpLocks/>
                </p:cNvGrpSpPr>
                <p:nvPr/>
              </p:nvGrpSpPr>
              <p:grpSpPr bwMode="auto">
                <a:xfrm>
                  <a:off x="3360" y="960"/>
                  <a:ext cx="168" cy="192"/>
                  <a:chOff x="1008" y="1584"/>
                  <a:chExt cx="336" cy="384"/>
                </a:xfrm>
              </p:grpSpPr>
              <p:sp>
                <p:nvSpPr>
                  <p:cNvPr id="1153" name="Rectangle 12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Rectangle 130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Rectangle 13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Rectangle 132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Rectangle 133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Rectangle 13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Rectangle 13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Rectangle 136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" name="Group 137"/>
                <p:cNvGrpSpPr>
                  <a:grpSpLocks/>
                </p:cNvGrpSpPr>
                <p:nvPr/>
              </p:nvGrpSpPr>
              <p:grpSpPr bwMode="auto">
                <a:xfrm>
                  <a:off x="2784" y="1344"/>
                  <a:ext cx="168" cy="192"/>
                  <a:chOff x="1008" y="1584"/>
                  <a:chExt cx="336" cy="384"/>
                </a:xfrm>
              </p:grpSpPr>
              <p:sp>
                <p:nvSpPr>
                  <p:cNvPr id="1162" name="Rectangle 13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Rectangle 139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Rectangle 14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Rectangle 141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Rectangle 142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Rectangle 14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Rectangle 14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Rectangle 145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1" name="Group 146"/>
              <p:cNvGrpSpPr>
                <a:grpSpLocks/>
              </p:cNvGrpSpPr>
              <p:nvPr/>
            </p:nvGrpSpPr>
            <p:grpSpPr bwMode="auto">
              <a:xfrm>
                <a:off x="4320" y="624"/>
                <a:ext cx="168" cy="192"/>
                <a:chOff x="1008" y="1584"/>
                <a:chExt cx="336" cy="384"/>
              </a:xfrm>
            </p:grpSpPr>
            <p:sp>
              <p:nvSpPr>
                <p:cNvPr id="1171" name="Rectangle 14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2" name="Rectangle 14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3" name="Rectangle 14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4" name="Rectangle 15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5" name="Rectangle 15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6" name="Rectangle 15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7" name="Rectangle 15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8" name="Rectangle 15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2" name="Group 155"/>
              <p:cNvGrpSpPr>
                <a:grpSpLocks/>
              </p:cNvGrpSpPr>
              <p:nvPr/>
            </p:nvGrpSpPr>
            <p:grpSpPr bwMode="auto">
              <a:xfrm>
                <a:off x="4656" y="1296"/>
                <a:ext cx="168" cy="192"/>
                <a:chOff x="1008" y="1584"/>
                <a:chExt cx="336" cy="384"/>
              </a:xfrm>
            </p:grpSpPr>
            <p:sp>
              <p:nvSpPr>
                <p:cNvPr id="1180" name="Rectangle 15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1" name="Rectangle 15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2" name="Rectangle 15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3" name="Rectangle 15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4" name="Rectangle 16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5" name="Rectangle 16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6" name="Rectangle 16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7" name="Rectangle 16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3" name="Group 164"/>
              <p:cNvGrpSpPr>
                <a:grpSpLocks/>
              </p:cNvGrpSpPr>
              <p:nvPr/>
            </p:nvGrpSpPr>
            <p:grpSpPr bwMode="auto">
              <a:xfrm>
                <a:off x="3696" y="48"/>
                <a:ext cx="168" cy="192"/>
                <a:chOff x="1008" y="1584"/>
                <a:chExt cx="336" cy="384"/>
              </a:xfrm>
            </p:grpSpPr>
            <p:sp>
              <p:nvSpPr>
                <p:cNvPr id="1189" name="Rectangle 16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0" name="Rectangle 16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1" name="Rectangle 16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2" name="Rectangle 16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3" name="Rectangle 16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4" name="Rectangle 17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5" name="Rectangle 17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6" name="Rectangle 17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4" name="Group 173"/>
              <p:cNvGrpSpPr>
                <a:grpSpLocks/>
              </p:cNvGrpSpPr>
              <p:nvPr/>
            </p:nvGrpSpPr>
            <p:grpSpPr bwMode="auto">
              <a:xfrm>
                <a:off x="5280" y="48"/>
                <a:ext cx="168" cy="192"/>
                <a:chOff x="1008" y="1584"/>
                <a:chExt cx="336" cy="384"/>
              </a:xfrm>
            </p:grpSpPr>
            <p:sp>
              <p:nvSpPr>
                <p:cNvPr id="1198" name="Rectangle 17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9" name="Rectangle 17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0" name="Rectangle 17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1" name="Rectangle 17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2" name="Rectangle 17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3" name="Rectangle 17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4" name="Rectangle 18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5" name="Rectangle 18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5" name="Group 182"/>
              <p:cNvGrpSpPr>
                <a:grpSpLocks/>
              </p:cNvGrpSpPr>
              <p:nvPr/>
            </p:nvGrpSpPr>
            <p:grpSpPr bwMode="auto">
              <a:xfrm>
                <a:off x="5472" y="960"/>
                <a:ext cx="168" cy="192"/>
                <a:chOff x="1008" y="1584"/>
                <a:chExt cx="336" cy="384"/>
              </a:xfrm>
            </p:grpSpPr>
            <p:sp>
              <p:nvSpPr>
                <p:cNvPr id="1207" name="Rectangle 18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8" name="Rectangle 18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" name="Rectangle 18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0" name="Rectangle 18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1" name="Rectangle 18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2" name="Rectangle 18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3" name="Rectangle 18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4" name="Rectangle 19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191"/>
              <p:cNvGrpSpPr>
                <a:grpSpLocks/>
              </p:cNvGrpSpPr>
              <p:nvPr/>
            </p:nvGrpSpPr>
            <p:grpSpPr bwMode="auto">
              <a:xfrm>
                <a:off x="4224" y="2400"/>
                <a:ext cx="168" cy="192"/>
                <a:chOff x="1008" y="1584"/>
                <a:chExt cx="336" cy="384"/>
              </a:xfrm>
            </p:grpSpPr>
            <p:sp>
              <p:nvSpPr>
                <p:cNvPr id="1216" name="Rectangle 192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7" name="Rectangle 193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8" name="Rectangle 194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9" name="Rectangle 195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0" name="Rectangle 196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1" name="Rectangle 197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2" name="Rectangle 198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3" name="Rectangle 199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7" name="Group 200"/>
              <p:cNvGrpSpPr>
                <a:grpSpLocks/>
              </p:cNvGrpSpPr>
              <p:nvPr/>
            </p:nvGrpSpPr>
            <p:grpSpPr bwMode="auto">
              <a:xfrm>
                <a:off x="4560" y="3072"/>
                <a:ext cx="168" cy="192"/>
                <a:chOff x="1008" y="1584"/>
                <a:chExt cx="336" cy="384"/>
              </a:xfrm>
            </p:grpSpPr>
            <p:sp>
              <p:nvSpPr>
                <p:cNvPr id="1225" name="Rectangle 201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6" name="Rectangle 202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7" name="Rectangle 203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8" name="Rectangle 204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9" name="Rectangle 205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0" name="Rectangle 206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" name="Rectangle 207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" name="Rectangle 208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8" name="Group 209"/>
              <p:cNvGrpSpPr>
                <a:grpSpLocks/>
              </p:cNvGrpSpPr>
              <p:nvPr/>
            </p:nvGrpSpPr>
            <p:grpSpPr bwMode="auto">
              <a:xfrm>
                <a:off x="3600" y="1824"/>
                <a:ext cx="168" cy="192"/>
                <a:chOff x="1008" y="1584"/>
                <a:chExt cx="336" cy="384"/>
              </a:xfrm>
            </p:grpSpPr>
            <p:sp>
              <p:nvSpPr>
                <p:cNvPr id="1234" name="Rectangle 21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5" name="Rectangle 21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6" name="Rectangle 21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7" name="Rectangle 21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8" name="Rectangle 21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9" name="Rectangle 21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0" name="Rectangle 21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1" name="Rectangle 21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9" name="Group 218"/>
              <p:cNvGrpSpPr>
                <a:grpSpLocks/>
              </p:cNvGrpSpPr>
              <p:nvPr/>
            </p:nvGrpSpPr>
            <p:grpSpPr bwMode="auto">
              <a:xfrm>
                <a:off x="5184" y="1824"/>
                <a:ext cx="168" cy="192"/>
                <a:chOff x="1008" y="1584"/>
                <a:chExt cx="336" cy="384"/>
              </a:xfrm>
            </p:grpSpPr>
            <p:sp>
              <p:nvSpPr>
                <p:cNvPr id="1243" name="Rectangle 219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4" name="Rectangle 220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" name="Rectangle 221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6" name="Rectangle 222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7" name="Rectangle 223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8" name="Rectangle 224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9" name="Rectangle 225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0" name="Rectangle 226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0" name="Group 227"/>
              <p:cNvGrpSpPr>
                <a:grpSpLocks/>
              </p:cNvGrpSpPr>
              <p:nvPr/>
            </p:nvGrpSpPr>
            <p:grpSpPr bwMode="auto">
              <a:xfrm>
                <a:off x="5376" y="2736"/>
                <a:ext cx="168" cy="192"/>
                <a:chOff x="1008" y="1584"/>
                <a:chExt cx="336" cy="384"/>
              </a:xfrm>
            </p:grpSpPr>
            <p:sp>
              <p:nvSpPr>
                <p:cNvPr id="1252" name="Rectangle 228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3" name="Rectangle 229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4" name="Rectangle 230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5" name="Rectangle 231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6" name="Rectangle 232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7" name="Rectangle 233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8" name="Rectangle 234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9" name="Rectangle 235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1" name="Group 236"/>
              <p:cNvGrpSpPr>
                <a:grpSpLocks/>
              </p:cNvGrpSpPr>
              <p:nvPr/>
            </p:nvGrpSpPr>
            <p:grpSpPr bwMode="auto">
              <a:xfrm>
                <a:off x="3816" y="3840"/>
                <a:ext cx="168" cy="192"/>
                <a:chOff x="1008" y="1584"/>
                <a:chExt cx="336" cy="384"/>
              </a:xfrm>
            </p:grpSpPr>
            <p:sp>
              <p:nvSpPr>
                <p:cNvPr id="1261" name="Rectangle 23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2" name="Rectangle 23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3" name="Rectangle 23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4" name="Rectangle 24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5" name="Rectangle 24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6" name="Rectangle 24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7" name="Rectangle 24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8" name="Rectangle 24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24" name="Group 245"/>
              <p:cNvGrpSpPr>
                <a:grpSpLocks/>
              </p:cNvGrpSpPr>
              <p:nvPr/>
            </p:nvGrpSpPr>
            <p:grpSpPr bwMode="auto">
              <a:xfrm>
                <a:off x="5400" y="3840"/>
                <a:ext cx="168" cy="192"/>
                <a:chOff x="1008" y="1584"/>
                <a:chExt cx="336" cy="384"/>
              </a:xfrm>
            </p:grpSpPr>
            <p:sp>
              <p:nvSpPr>
                <p:cNvPr id="1270" name="Rectangle 24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1" name="Rectangle 24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2" name="Rectangle 24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3" name="Rectangle 24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4" name="Rectangle 25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5" name="Rectangle 25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6" name="Rectangle 25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7" name="Rectangle 25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25" name="Group 254"/>
              <p:cNvGrpSpPr>
                <a:grpSpLocks/>
              </p:cNvGrpSpPr>
              <p:nvPr/>
            </p:nvGrpSpPr>
            <p:grpSpPr bwMode="auto">
              <a:xfrm>
                <a:off x="96" y="3744"/>
                <a:ext cx="168" cy="192"/>
                <a:chOff x="1008" y="1584"/>
                <a:chExt cx="336" cy="384"/>
              </a:xfrm>
            </p:grpSpPr>
            <p:sp>
              <p:nvSpPr>
                <p:cNvPr id="1279" name="Rectangle 25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0" name="Rectangle 25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1" name="Rectangle 25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2" name="Rectangle 25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3" name="Rectangle 25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4" name="Rectangle 26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5" name="Rectangle 26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6" name="Rectangle 26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1" name="Group 263"/>
              <p:cNvGrpSpPr>
                <a:grpSpLocks/>
              </p:cNvGrpSpPr>
              <p:nvPr/>
            </p:nvGrpSpPr>
            <p:grpSpPr bwMode="auto">
              <a:xfrm>
                <a:off x="1680" y="3744"/>
                <a:ext cx="168" cy="192"/>
                <a:chOff x="1008" y="1584"/>
                <a:chExt cx="336" cy="384"/>
              </a:xfrm>
            </p:grpSpPr>
            <p:sp>
              <p:nvSpPr>
                <p:cNvPr id="1288" name="Rectangle 26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9" name="Rectangle 26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0" name="Rectangle 26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1" name="Rectangle 26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2" name="Rectangle 26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3" name="Rectangle 26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4" name="Rectangle 27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5" name="Rectangle 27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2" name="Group 272"/>
              <p:cNvGrpSpPr>
                <a:grpSpLocks/>
              </p:cNvGrpSpPr>
              <p:nvPr/>
            </p:nvGrpSpPr>
            <p:grpSpPr bwMode="auto">
              <a:xfrm>
                <a:off x="2352" y="4128"/>
                <a:ext cx="168" cy="192"/>
                <a:chOff x="1008" y="1584"/>
                <a:chExt cx="336" cy="384"/>
              </a:xfrm>
            </p:grpSpPr>
            <p:sp>
              <p:nvSpPr>
                <p:cNvPr id="1297" name="Rectangle 27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8" name="Rectangle 27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9" name="Rectangle 27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00" name="Rectangle 27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01" name="Rectangle 27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02" name="Rectangle 27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03" name="Rectangle 27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04" name="Rectangle 28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33" name="Group 327"/>
            <p:cNvGrpSpPr>
              <a:grpSpLocks/>
            </p:cNvGrpSpPr>
            <p:nvPr userDrawn="1"/>
          </p:nvGrpSpPr>
          <p:grpSpPr bwMode="auto">
            <a:xfrm>
              <a:off x="96" y="0"/>
              <a:ext cx="288" cy="672"/>
              <a:chOff x="96" y="0"/>
              <a:chExt cx="288" cy="672"/>
            </a:xfrm>
          </p:grpSpPr>
          <p:sp>
            <p:nvSpPr>
              <p:cNvPr id="1316" name="Rectangle 292"/>
              <p:cNvSpPr>
                <a:spLocks noChangeArrowheads="1"/>
              </p:cNvSpPr>
              <p:nvPr/>
            </p:nvSpPr>
            <p:spPr bwMode="ltGray">
              <a:xfrm>
                <a:off x="96" y="576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26" name="Rectangle 302"/>
              <p:cNvSpPr>
                <a:spLocks noChangeArrowheads="1"/>
              </p:cNvSpPr>
              <p:nvPr/>
            </p:nvSpPr>
            <p:spPr bwMode="ltGray">
              <a:xfrm>
                <a:off x="96" y="0"/>
                <a:ext cx="288" cy="57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34" name="Group 326"/>
            <p:cNvGrpSpPr>
              <a:grpSpLocks/>
            </p:cNvGrpSpPr>
            <p:nvPr/>
          </p:nvGrpSpPr>
          <p:grpSpPr bwMode="auto">
            <a:xfrm>
              <a:off x="95" y="719"/>
              <a:ext cx="5569" cy="3505"/>
              <a:chOff x="95" y="719"/>
              <a:chExt cx="5569" cy="3505"/>
            </a:xfrm>
          </p:grpSpPr>
          <p:sp>
            <p:nvSpPr>
              <p:cNvPr id="1306" name="Rectangle 282"/>
              <p:cNvSpPr>
                <a:spLocks noChangeArrowheads="1"/>
              </p:cNvSpPr>
              <p:nvPr userDrawn="1"/>
            </p:nvSpPr>
            <p:spPr bwMode="invGray">
              <a:xfrm rot="5400000">
                <a:off x="167" y="839"/>
                <a:ext cx="96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07" name="Rectangle 283"/>
              <p:cNvSpPr>
                <a:spLocks noChangeArrowheads="1"/>
              </p:cNvSpPr>
              <p:nvPr userDrawn="1"/>
            </p:nvSpPr>
            <p:spPr bwMode="invGray">
              <a:xfrm rot="5400000">
                <a:off x="215" y="887"/>
                <a:ext cx="48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08" name="Rectangle 284"/>
              <p:cNvSpPr>
                <a:spLocks noChangeArrowheads="1"/>
              </p:cNvSpPr>
              <p:nvPr userDrawn="1"/>
            </p:nvSpPr>
            <p:spPr bwMode="invGray">
              <a:xfrm rot="5400000">
                <a:off x="287" y="767"/>
                <a:ext cx="4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09" name="Rectangle 285"/>
              <p:cNvSpPr>
                <a:spLocks noChangeArrowheads="1"/>
              </p:cNvSpPr>
              <p:nvPr userDrawn="1"/>
            </p:nvSpPr>
            <p:spPr bwMode="invGray">
              <a:xfrm rot="5400000">
                <a:off x="191" y="911"/>
                <a:ext cx="48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10" name="Rectangle 286"/>
              <p:cNvSpPr>
                <a:spLocks noChangeArrowheads="1"/>
              </p:cNvSpPr>
              <p:nvPr userDrawn="1"/>
            </p:nvSpPr>
            <p:spPr bwMode="invGray">
              <a:xfrm rot="5400000">
                <a:off x="-25" y="839"/>
                <a:ext cx="288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11" name="Rectangle 287"/>
              <p:cNvSpPr>
                <a:spLocks noChangeArrowheads="1"/>
              </p:cNvSpPr>
              <p:nvPr userDrawn="1"/>
            </p:nvSpPr>
            <p:spPr bwMode="invGray">
              <a:xfrm rot="5400000">
                <a:off x="287" y="575"/>
                <a:ext cx="48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 userDrawn="1"/>
            </p:nvSpPr>
            <p:spPr bwMode="invGray">
              <a:xfrm rot="5400000">
                <a:off x="-1273" y="2471"/>
                <a:ext cx="3457" cy="4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13" name="Rectangle 289"/>
              <p:cNvSpPr>
                <a:spLocks noChangeArrowheads="1"/>
              </p:cNvSpPr>
              <p:nvPr userDrawn="1"/>
            </p:nvSpPr>
            <p:spPr bwMode="invGray">
              <a:xfrm>
                <a:off x="288" y="912"/>
                <a:ext cx="240" cy="48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14" name="Rectangle 290"/>
              <p:cNvSpPr>
                <a:spLocks noChangeArrowheads="1"/>
              </p:cNvSpPr>
              <p:nvPr userDrawn="1"/>
            </p:nvSpPr>
            <p:spPr bwMode="invGray">
              <a:xfrm>
                <a:off x="528" y="912"/>
                <a:ext cx="5136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7" name="Rectangle 323"/>
              <p:cNvSpPr>
                <a:spLocks noChangeArrowheads="1"/>
              </p:cNvSpPr>
              <p:nvPr userDrawn="1"/>
            </p:nvSpPr>
            <p:spPr bwMode="invGray">
              <a:xfrm rot="5400000">
                <a:off x="263" y="935"/>
                <a:ext cx="192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43" name="Group 328"/>
            <p:cNvGrpSpPr>
              <a:grpSpLocks/>
            </p:cNvGrpSpPr>
            <p:nvPr userDrawn="1"/>
          </p:nvGrpSpPr>
          <p:grpSpPr bwMode="auto">
            <a:xfrm>
              <a:off x="96" y="1104"/>
              <a:ext cx="288" cy="3120"/>
              <a:chOff x="96" y="1104"/>
              <a:chExt cx="288" cy="3120"/>
            </a:xfrm>
          </p:grpSpPr>
          <p:sp>
            <p:nvSpPr>
              <p:cNvPr id="1315" name="Rectangle 291"/>
              <p:cNvSpPr>
                <a:spLocks noChangeArrowheads="1"/>
              </p:cNvSpPr>
              <p:nvPr/>
            </p:nvSpPr>
            <p:spPr bwMode="ltGray">
              <a:xfrm>
                <a:off x="96" y="1104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5" name="Rectangle 321"/>
              <p:cNvSpPr>
                <a:spLocks noChangeArrowheads="1"/>
              </p:cNvSpPr>
              <p:nvPr/>
            </p:nvSpPr>
            <p:spPr bwMode="ltGray">
              <a:xfrm>
                <a:off x="96" y="1200"/>
                <a:ext cx="288" cy="302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7EEBC427-CA12-4F94-963B-12FCB7A2989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6288CB3B-BDA3-4468-8362-6C8EA7CF1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222250" indent="-2222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089025" indent="-1746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546225" indent="-174625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4pPr>
      <a:lvl5pPr marL="20034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606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178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3750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322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otki.ykt.ru/albums/userpics/36416/42_feel_igloo_bears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hyperlink" Target="http://fotki.ykt.ru/albums/userpics/36416/42_iglu.jp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fotki.ykt.ru/albums/userpics/36416/42_002iglu_1916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otki.ykt.ru/albums/userpics/36416/42_igly65.jpg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8272490" cy="2390796"/>
          </a:xfrm>
        </p:spPr>
        <p:txBody>
          <a:bodyPr anchor="ctr"/>
          <a:lstStyle/>
          <a:p>
            <a:pPr algn="ctr"/>
            <a:r>
              <a:rPr lang="ru-RU" sz="6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Иглу</a:t>
            </a:r>
            <a:r>
              <a:rPr lang="ru-RU" sz="6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– снежный дом эскимосов</a:t>
            </a:r>
            <a:endParaRPr lang="ru-RU" sz="6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7" name="Рисунок 6" descr="http://fotki.ykt.ru/albums/userpics/36416/normal_42_feel_igloo_bear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357562"/>
            <a:ext cx="7000884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6"/>
          <p:cNvSpPr txBox="1"/>
          <p:nvPr/>
        </p:nvSpPr>
        <p:spPr>
          <a:xfrm>
            <a:off x="1428728" y="5357826"/>
            <a:ext cx="2928958" cy="11695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Преподаватель</a:t>
            </a:r>
          </a:p>
          <a:p>
            <a:pPr algn="ctr">
              <a:defRPr/>
            </a:pP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истории, обществознания, МХК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МБОУ «СОШ № 48» </a:t>
            </a:r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</a:t>
            </a:r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Владивостока </a:t>
            </a:r>
          </a:p>
          <a:p>
            <a:pPr algn="ctr">
              <a:defRPr/>
            </a:pPr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Шабалина Светлана 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Николаевна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560" y="188640"/>
            <a:ext cx="853244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Выбор места для строительства</a:t>
            </a:r>
            <a:endParaRPr kumimoji="0" lang="ru-RU" sz="4400" b="1" i="0" u="none" strike="noStrike" kern="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55576" y="1412602"/>
            <a:ext cx="838842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Хижина может быть построена и на наклонной поверхности сугроба. Сначала делают ступенчатые выемки для упора кирпичей и укладывать их начинают с нижней выемки, пока эта часть ступени не сомкнётся с верхней ступенью. Выемка для лежанки и входа делается уже после внутренней отделки хижины.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5" name="Picture 5" descr="H:\СВЕТИК\ДОКУМЕНТЫ\МХК\Дополнительный материал по МХК\МХК 7-9\Дом жилище человека\Снежные хижины иглу\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3068960"/>
            <a:ext cx="7620000" cy="2914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755576" y="6093296"/>
            <a:ext cx="8388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Продольный разрез снежной хижины, построенной на склоне сугроба: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1 - поверхность земли, 2 - поверхность сугроба.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560" y="188640"/>
            <a:ext cx="853244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План снежной хижины</a:t>
            </a:r>
            <a:endParaRPr kumimoji="0" lang="ru-RU" sz="4400" b="1" i="0" u="none" strike="noStrike" kern="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3009" name="Picture 1" descr="H:\СВЕТИК\ДОКУМЕНТЫ\МХК\Дополнительный материал по МХК\МХК 7-9\Дом жилище человека\Снежные хижины иглу\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1628800"/>
            <a:ext cx="6480720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827584" y="4941168"/>
            <a:ext cx="83164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План снежной хижины: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 - лежанка, Б - ступеньки, В1 В - траншея, Г - вход в траншею при данном направлении ветра, Д - преобладающее направление ветра, Е - снежный домик, прикрывающий выход из траншеи, положение которых показано стрелками.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560" y="188640"/>
            <a:ext cx="853244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Способы кладки кирпичей</a:t>
            </a:r>
            <a:endParaRPr kumimoji="0" lang="ru-RU" sz="4400" b="1" i="0" u="none" strike="noStrike" kern="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755576" y="1628800"/>
            <a:ext cx="838842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распространены два способа кладки снежных кирпичей: кольцевыми рядами и по спирали. При том и другом способах первоначальная прямоугольная форма снежных кирпичей сохраняется только в первом ряду; далее, при подгонке, кирпичи принимают форму трапеции (имеется в виду боковая плоскость кирпича), а при укладке купола кольцевыми рядами - треугольную. При спиральной укладке кирпичи в куполе будут иметь форму неправильных многоугольников.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 descr="H:\СВЕТИК\ДОКУМЕНТЫ\МХК\Дополнительный материал по МХК\МХК 7-9\Дом жилище человека\Снежные хижины иглу\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4221088"/>
            <a:ext cx="3587552" cy="22870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4035" name="Picture 3" descr="H:\СВЕТИК\ДОКУМЕНТЫ\МХК\Дополнительный материал по МХК\МХК 7-9\Дом жилище человека\Снежные хижины иглу\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221088"/>
            <a:ext cx="4314056" cy="17903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899592" y="4293096"/>
            <a:ext cx="3534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ряд снежных кирпичей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6093296"/>
            <a:ext cx="424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Спиральная укладка кирпичей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fotki.ykt.ru/albums/userpics/36416/normal_42_iglu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556792"/>
            <a:ext cx="8316416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560" y="188640"/>
            <a:ext cx="853244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Поперечные разрез хижины</a:t>
            </a:r>
            <a:endParaRPr kumimoji="0" lang="ru-RU" sz="4400" b="1" i="0" u="none" strike="noStrike" kern="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5058" name="Picture 2" descr="H:\СВЕТИК\ДОКУМЕНТЫ\МХК\Дополнительный материал по МХК\МХК 7-9\Дом жилище человека\Снежные хижины иглу\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1628800"/>
            <a:ext cx="6179840" cy="284272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755576" y="4509120"/>
            <a:ext cx="83884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Поперечный разрез снежной хижины, построенной на тонком слое снега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1 - поверхность земли, 2 - поверхность снежного покрова, 3 - лежанка с желобком для стока воды, 4 - экран из материи, соединенный с вытяжной трубой, 5 - деревянная вытяжная труба, 6 - вход, 7 - снежные кирпичи, служащие упором завалины, 8- утрамбованный снег завалины, 9 - рыхлый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cнег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насыпаемый в сильные морозы для утепления хижины.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fotki.ykt.ru/albums/userpics/36416/normal_42_002iglu_1916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00808"/>
            <a:ext cx="7488832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683568" y="0"/>
            <a:ext cx="8460432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Внутреннее убранство иглу</a:t>
            </a:r>
            <a:endParaRPr kumimoji="0" lang="ru-RU" sz="4400" b="1" i="0" u="none" strike="noStrike" kern="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683568" y="3068960"/>
            <a:ext cx="8460432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Современный интерьер иглу</a:t>
            </a:r>
            <a:endParaRPr kumimoji="0" lang="ru-RU" sz="4400" b="1" i="0" u="none" strike="noStrike" kern="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http://fotki.ykt.ru/albums/userpics/36416/42_iglu_meetin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fotki.ykt.ru/albums/userpics/36416/42_1_46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fotki.ykt.ru/albums/userpics/36416/42_3_19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714488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Кузнецов М.А. </a:t>
            </a:r>
            <a:r>
              <a:rPr lang="ru-RU" b="1" dirty="0" smtClean="0"/>
              <a:t>Снежные хижины «иглу». </a:t>
            </a:r>
            <a:r>
              <a:rPr lang="ru-RU" dirty="0" smtClean="0"/>
              <a:t>Издательство Главсевморпути, Москва, 1949</a:t>
            </a:r>
            <a:endParaRPr lang="ru-RU" dirty="0"/>
          </a:p>
        </p:txBody>
      </p:sp>
      <p:pic>
        <p:nvPicPr>
          <p:cNvPr id="1026" name="Picture 2" descr="E:\СВЕТИК\ДОКУМЕНТЫ\МХК\Дополнительный материал по МХК\МХК 7-9\Дом жилище человека\Снежные хижины иглу\iglu 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4" y="2500306"/>
            <a:ext cx="3821901" cy="25479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http://fotki.ykt.ru/albums/userpics/36416/normal_42_igly65.jpg">
            <a:hlinkClick r:id="rId3"/>
          </p:cNvPr>
          <p:cNvPicPr/>
          <p:nvPr/>
        </p:nvPicPr>
        <p:blipFill>
          <a:blip r:embed="rId4" cstate="email"/>
          <a:srcRect t="19512"/>
          <a:stretch>
            <a:fillRect/>
          </a:stretch>
        </p:blipFill>
        <p:spPr bwMode="auto">
          <a:xfrm>
            <a:off x="1071538" y="4000504"/>
            <a:ext cx="3857652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00174"/>
            <a:ext cx="8388424" cy="535782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 для кирпичей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кирпичей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Размеры и формы кирпичей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Размеры и план снежных хижин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Инструменты для строительства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Спецодежда для строительства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места для строительства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Способы кладки кирпичей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Внутреннее убранство иглу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0"/>
            <a:ext cx="9144000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Материал  для  кирпичей</a:t>
            </a:r>
            <a:endParaRPr kumimoji="0" lang="ru-RU" sz="4400" b="1" i="0" u="none" strike="noStrike" kern="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916832"/>
            <a:ext cx="35283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Лучший материал для заготовки снежных кирпичей дают "молодые" сугробы. Снег в таких сугробах имеет мелкозернистую, почти порошковидную структуру и одинаковую плотность. Вырезанный из этого снега кирпич, длиною даже в метр, не раскалывается при переноске и не обсыпается. Его можно сбросить без опасения за целость.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storage0.dms.mpinteractiv.ro/media/2/1381/15866/7435788/18/amazing-arctic-640-18.jpg?width=640&amp;height=43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984" y="2420888"/>
            <a:ext cx="4511824" cy="30807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560" y="0"/>
            <a:ext cx="8532440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Изготовление кирпичей</a:t>
            </a:r>
            <a:endParaRPr kumimoji="0" lang="ru-RU" sz="4400" b="1" i="0" u="none" strike="noStrike" kern="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44824"/>
            <a:ext cx="39604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Кирпичи нарезают в том месте сугроба, где толщина его более 40 см (или более 20 см, если сугроб невысокий). Обычно для этого прокапывают траншею длиной в 2-3 м и шириной в 1 м. Стенку траншеи зачищают лопатой и кирпичи выпиливают.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http://4.bp.blogspot.com/-GZNGl57gUVk/TgkQTmeKnlI/AAAAAAAABT4/nLRZQp8cBQE/s1600/iglo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8024" y="1916832"/>
            <a:ext cx="4118992" cy="4118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560" y="0"/>
            <a:ext cx="8532440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Размеры и форма кирпичей</a:t>
            </a:r>
            <a:endParaRPr kumimoji="0" lang="ru-RU" sz="4400" b="1" i="0" u="none" strike="noStrike" kern="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827584" y="1474912"/>
            <a:ext cx="831641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Размеры снежных кирпичей могут колебаться в зависимости от прочности снега: по длине - от 50 до 100 см, высоте - от 30 до 50 см и толщине - от 10 до 20 см.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Средний "стандартный" размер кирпичей: 60 X 40 X 15 см. Для первого цокольного ряда рекомендуется вырезать кирпичи большего размера: 75 X 50 X 20 см. Для постройки хижины, вмещающей 3-4 человека, потребуется 30-40 кирпичей. За исключением 10-12 кирпичей на укладку первого ряда, остальные выпиливаются "стандартного" размера. Необходимая форма им придается в процессе укладки.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www.skitalets.ru/books/iglu_kuznetsov/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4581128"/>
            <a:ext cx="6408712" cy="20668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Размеры   и план снежных хижин</a:t>
            </a:r>
            <a:endParaRPr kumimoji="0" lang="ru-RU" sz="4400" b="1" i="0" u="none" strike="noStrike" kern="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H:\СВЕТИК\ДОКУМЕНТЫ\МХК\Дополнительный материал по МХК\МХК 7-9\Дом жилище человека\Снежные хижины иглу\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3284984"/>
            <a:ext cx="7315350" cy="33284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27584" y="1628800"/>
            <a:ext cx="831641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Продольный разрез снежной хижины, имеющей в плане груше видную форму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1 - поверхность земли, 2 - поверхность снежного покрова, 3 - лежанка, 4 - подвесной экран из материи, 5 - крепления экрана, 6 - вентиляционное отверстие, 7 - ледяное окно, 8 - тамбур, 9 - вход, 10 - хижина в плане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51520" y="0"/>
            <a:ext cx="889248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Инструменты  для строительства</a:t>
            </a:r>
            <a:endParaRPr kumimoji="0" lang="ru-RU" sz="4400" b="1" i="0" u="none" strike="noStrike" kern="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25799" y="2276872"/>
            <a:ext cx="72728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Единственным инструментом у эскимосов для постройки снежной хижины служил нож, сначала костяной, а затем металлический. Снеговой нож имеет прочное тонкое лезвие длиной до 50 см и шириной 4-5 см, с длинной рукояткой, позволяющей вырезывать снежные кирпичи обеими руками.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51520" y="0"/>
            <a:ext cx="889248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Спецодежда  для  строительства</a:t>
            </a:r>
            <a:endParaRPr kumimoji="0" lang="ru-RU" sz="4400" b="1" i="0" u="none" strike="noStrike" kern="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83568" y="1687161"/>
            <a:ext cx="84604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Спецодеждой служит сшитая из легкой плотной ткани просторная рубашка с капюшоном, которую носят на севере для защиты меховой одежды от снега. Такую рубашку, надеваемую поверх кухлянки, на северо-востоке Сибири называют "камлейкой".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H:\СВЕТИК\ДОКУМЕНТЫ\МХК\Дополнительный материал по МХК\МХК 7-9\Дом жилище человека\Снежные хижины иглу\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1920" y="3284984"/>
            <a:ext cx="5164712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755576" y="3973000"/>
            <a:ext cx="316835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Снеговая рубашка: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1 - спинка с капюшоном;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2 - фартук,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3 - рукав;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4 - общий вид.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560" y="188640"/>
            <a:ext cx="853244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Выбор места для строительства</a:t>
            </a:r>
            <a:endParaRPr kumimoji="0" lang="ru-RU" sz="4400" b="1" i="0" u="none" strike="noStrike" kern="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556792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Лучшей строительной площадкой является вершина плотного сугроба высотой не менее 1 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Picture 2" descr="H:\СВЕТИК\ДОКУМЕНТЫ\МХК\Дополнительный материал по МХК\МХК 7-9\Дом жилище человека\Снежные хижины иглу\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2276872"/>
            <a:ext cx="7620000" cy="3057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899592" y="5445224"/>
            <a:ext cx="8244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Продольный разрез снежной хижины, построенной на сугробе: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- лежанка,  Б - ступенька,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- вход и траншея, Г - спуск в траншею,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 - сугроб,  Е - поверхность земли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Тема Office 6">
      <a:dk1>
        <a:srgbClr val="6F2B29"/>
      </a:dk1>
      <a:lt1>
        <a:srgbClr val="FFFFFF"/>
      </a:lt1>
      <a:dk2>
        <a:srgbClr val="973937"/>
      </a:dk2>
      <a:lt2>
        <a:srgbClr val="E7E6B4"/>
      </a:lt2>
      <a:accent1>
        <a:srgbClr val="FFCC66"/>
      </a:accent1>
      <a:accent2>
        <a:srgbClr val="9B8359"/>
      </a:accent2>
      <a:accent3>
        <a:srgbClr val="C9AEAE"/>
      </a:accent3>
      <a:accent4>
        <a:srgbClr val="DADADA"/>
      </a:accent4>
      <a:accent5>
        <a:srgbClr val="FFE2B8"/>
      </a:accent5>
      <a:accent6>
        <a:srgbClr val="8C7650"/>
      </a:accent6>
      <a:hlink>
        <a:srgbClr val="BFB293"/>
      </a:hlink>
      <a:folHlink>
        <a:srgbClr val="C03330"/>
      </a:folHlink>
    </a:clrScheme>
    <a:fontScheme name="Тема Offic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6C98C8"/>
        </a:lt1>
        <a:dk2>
          <a:srgbClr val="F8F8F8"/>
        </a:dk2>
        <a:lt2>
          <a:srgbClr val="29486B"/>
        </a:lt2>
        <a:accent1>
          <a:srgbClr val="ECEBD3"/>
        </a:accent1>
        <a:accent2>
          <a:srgbClr val="B6B57F"/>
        </a:accent2>
        <a:accent3>
          <a:srgbClr val="BACAE0"/>
        </a:accent3>
        <a:accent4>
          <a:srgbClr val="000000"/>
        </a:accent4>
        <a:accent5>
          <a:srgbClr val="F4F3E6"/>
        </a:accent5>
        <a:accent6>
          <a:srgbClr val="A5A472"/>
        </a:accent6>
        <a:hlink>
          <a:srgbClr val="CDCBAB"/>
        </a:hlink>
        <a:folHlink>
          <a:srgbClr val="8BAD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29486B"/>
        </a:dk2>
        <a:lt2>
          <a:srgbClr val="29486B"/>
        </a:lt2>
        <a:accent1>
          <a:srgbClr val="C0C0C0"/>
        </a:accent1>
        <a:accent2>
          <a:srgbClr val="C6C59C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3B28D"/>
        </a:accent6>
        <a:hlink>
          <a:srgbClr val="EFEDB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40"/>
        </a:dk1>
        <a:lt1>
          <a:srgbClr val="729DFE"/>
        </a:lt1>
        <a:dk2>
          <a:srgbClr val="35395B"/>
        </a:dk2>
        <a:lt2>
          <a:srgbClr val="3566A7"/>
        </a:lt2>
        <a:accent1>
          <a:srgbClr val="FFFFFF"/>
        </a:accent1>
        <a:accent2>
          <a:srgbClr val="BCBCAE"/>
        </a:accent2>
        <a:accent3>
          <a:srgbClr val="BCCCFE"/>
        </a:accent3>
        <a:accent4>
          <a:srgbClr val="000035"/>
        </a:accent4>
        <a:accent5>
          <a:srgbClr val="FFFFFF"/>
        </a:accent5>
        <a:accent6>
          <a:srgbClr val="AAAA9D"/>
        </a:accent6>
        <a:hlink>
          <a:srgbClr val="DEDDC5"/>
        </a:hlink>
        <a:folHlink>
          <a:srgbClr val="50CB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A1261D"/>
        </a:dk1>
        <a:lt1>
          <a:srgbClr val="FFFFCC"/>
        </a:lt1>
        <a:dk2>
          <a:srgbClr val="000000"/>
        </a:dk2>
        <a:lt2>
          <a:srgbClr val="F8F8F8"/>
        </a:lt2>
        <a:accent1>
          <a:srgbClr val="FFCC00"/>
        </a:accent1>
        <a:accent2>
          <a:srgbClr val="D41010"/>
        </a:accent2>
        <a:accent3>
          <a:srgbClr val="AAAAAA"/>
        </a:accent3>
        <a:accent4>
          <a:srgbClr val="DADAAE"/>
        </a:accent4>
        <a:accent5>
          <a:srgbClr val="FFE2AA"/>
        </a:accent5>
        <a:accent6>
          <a:srgbClr val="C00D0D"/>
        </a:accent6>
        <a:hlink>
          <a:srgbClr val="9A180E"/>
        </a:hlink>
        <a:folHlink>
          <a:srgbClr val="8A090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6F2B29"/>
        </a:dk1>
        <a:lt1>
          <a:srgbClr val="FFFFFF"/>
        </a:lt1>
        <a:dk2>
          <a:srgbClr val="973937"/>
        </a:dk2>
        <a:lt2>
          <a:srgbClr val="E7E6B4"/>
        </a:lt2>
        <a:accent1>
          <a:srgbClr val="FFCC66"/>
        </a:accent1>
        <a:accent2>
          <a:srgbClr val="9B8359"/>
        </a:accent2>
        <a:accent3>
          <a:srgbClr val="C9AEAE"/>
        </a:accent3>
        <a:accent4>
          <a:srgbClr val="DADADA"/>
        </a:accent4>
        <a:accent5>
          <a:srgbClr val="FFE2B8"/>
        </a:accent5>
        <a:accent6>
          <a:srgbClr val="8C7650"/>
        </a:accent6>
        <a:hlink>
          <a:srgbClr val="BFB293"/>
        </a:hlink>
        <a:folHlink>
          <a:srgbClr val="C0333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960</TotalTime>
  <Words>763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Тема3</vt:lpstr>
      <vt:lpstr>Иглу – снежный дом эскимосов</vt:lpstr>
      <vt:lpstr>План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Внутреннее убранство иглу</vt:lpstr>
      <vt:lpstr>Современный интерьер иглу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Sony</cp:lastModifiedBy>
  <cp:revision>104</cp:revision>
  <dcterms:created xsi:type="dcterms:W3CDTF">2012-07-20T01:44:38Z</dcterms:created>
  <dcterms:modified xsi:type="dcterms:W3CDTF">2013-03-01T12:55:00Z</dcterms:modified>
</cp:coreProperties>
</file>