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97" r:id="rId5"/>
    <p:sldId id="266" r:id="rId6"/>
    <p:sldId id="267" r:id="rId7"/>
    <p:sldId id="268" r:id="rId8"/>
    <p:sldId id="269" r:id="rId9"/>
    <p:sldId id="270" r:id="rId10"/>
    <p:sldId id="271" r:id="rId11"/>
    <p:sldId id="273" r:id="rId12"/>
    <p:sldId id="272" r:id="rId13"/>
    <p:sldId id="276" r:id="rId14"/>
    <p:sldId id="274" r:id="rId15"/>
    <p:sldId id="29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36"/>
      </p:cViewPr>
      <p:guideLst>
        <p:guide orient="horz" pos="2160"/>
        <p:guide pos="2880"/>
      </p:guideLst>
    </p:cSldViewPr>
  </p:slideViewPr>
  <p:outlineViewPr>
    <p:cViewPr>
      <p:scale>
        <a:sx n="33" d="100"/>
        <a:sy n="33" d="100"/>
      </p:scale>
      <p:origin x="0" y="12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76200"/>
            <a:ext cx="8801100" cy="6781800"/>
            <a:chOff x="96" y="48"/>
            <a:chExt cx="5544" cy="4272"/>
          </a:xfrm>
        </p:grpSpPr>
        <p:grpSp>
          <p:nvGrpSpPr>
            <p:cNvPr id="3" name="Group 4"/>
            <p:cNvGrpSpPr>
              <a:grpSpLocks/>
            </p:cNvGrpSpPr>
            <p:nvPr/>
          </p:nvGrpSpPr>
          <p:grpSpPr bwMode="auto">
            <a:xfrm>
              <a:off x="864" y="144"/>
              <a:ext cx="2664" cy="1440"/>
              <a:chOff x="864" y="144"/>
              <a:chExt cx="2664" cy="1440"/>
            </a:xfrm>
          </p:grpSpPr>
          <p:grpSp>
            <p:nvGrpSpPr>
              <p:cNvPr id="4" name="Group 5"/>
              <p:cNvGrpSpPr>
                <a:grpSpLocks/>
              </p:cNvGrpSpPr>
              <p:nvPr/>
            </p:nvGrpSpPr>
            <p:grpSpPr bwMode="auto">
              <a:xfrm>
                <a:off x="864" y="720"/>
                <a:ext cx="168" cy="192"/>
                <a:chOff x="1008" y="1584"/>
                <a:chExt cx="336" cy="384"/>
              </a:xfrm>
            </p:grpSpPr>
            <p:sp>
              <p:nvSpPr>
                <p:cNvPr id="9222" name="Rectangle 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3" name="Rectangle 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4" name="Rectangle 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5" name="Rectangle 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6" name="Rectangle 1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7" name="Rectangle 1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8" name="Rectangle 1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29" name="Rectangle 1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5" name="Group 14"/>
              <p:cNvGrpSpPr>
                <a:grpSpLocks/>
              </p:cNvGrpSpPr>
              <p:nvPr/>
            </p:nvGrpSpPr>
            <p:grpSpPr bwMode="auto">
              <a:xfrm>
                <a:off x="1200" y="1392"/>
                <a:ext cx="168" cy="192"/>
                <a:chOff x="1008" y="1584"/>
                <a:chExt cx="336" cy="384"/>
              </a:xfrm>
            </p:grpSpPr>
            <p:sp>
              <p:nvSpPr>
                <p:cNvPr id="9231" name="Rectangle 1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2" name="Rectangle 1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3" name="Rectangle 1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4" name="Rectangle 1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5" name="Rectangle 1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6" name="Rectangle 2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7" name="Rectangle 2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38" name="Rectangle 2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6" name="Group 23"/>
              <p:cNvGrpSpPr>
                <a:grpSpLocks/>
              </p:cNvGrpSpPr>
              <p:nvPr/>
            </p:nvGrpSpPr>
            <p:grpSpPr bwMode="auto">
              <a:xfrm>
                <a:off x="1824" y="144"/>
                <a:ext cx="168" cy="192"/>
                <a:chOff x="1008" y="1584"/>
                <a:chExt cx="336" cy="384"/>
              </a:xfrm>
            </p:grpSpPr>
            <p:sp>
              <p:nvSpPr>
                <p:cNvPr id="9240" name="Rectangle 2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1" name="Rectangle 2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2" name="Rectangle 2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3" name="Rectangle 2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4" name="Rectangle 2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5" name="Rectangle 2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6" name="Rectangle 3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47" name="Rectangle 3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7" name="Group 32"/>
              <p:cNvGrpSpPr>
                <a:grpSpLocks/>
              </p:cNvGrpSpPr>
              <p:nvPr/>
            </p:nvGrpSpPr>
            <p:grpSpPr bwMode="auto">
              <a:xfrm>
                <a:off x="2496" y="528"/>
                <a:ext cx="168" cy="192"/>
                <a:chOff x="1008" y="1584"/>
                <a:chExt cx="336" cy="384"/>
              </a:xfrm>
            </p:grpSpPr>
            <p:sp>
              <p:nvSpPr>
                <p:cNvPr id="9249" name="Rectangle 3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0" name="Rectangle 3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1" name="Rectangle 3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2" name="Rectangle 3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3" name="Rectangle 3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4" name="Rectangle 3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5" name="Rectangle 3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6" name="Rectangle 4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8" name="Group 41"/>
              <p:cNvGrpSpPr>
                <a:grpSpLocks/>
              </p:cNvGrpSpPr>
              <p:nvPr/>
            </p:nvGrpSpPr>
            <p:grpSpPr bwMode="auto">
              <a:xfrm>
                <a:off x="2016" y="1056"/>
                <a:ext cx="168" cy="192"/>
                <a:chOff x="1008" y="1584"/>
                <a:chExt cx="336" cy="384"/>
              </a:xfrm>
            </p:grpSpPr>
            <p:sp>
              <p:nvSpPr>
                <p:cNvPr id="9258" name="Rectangle 4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59" name="Rectangle 4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0" name="Rectangle 4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1" name="Rectangle 4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2" name="Rectangle 4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3" name="Rectangle 4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4" name="Rectangle 4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5" name="Rectangle 4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9" name="Group 50"/>
              <p:cNvGrpSpPr>
                <a:grpSpLocks/>
              </p:cNvGrpSpPr>
              <p:nvPr/>
            </p:nvGrpSpPr>
            <p:grpSpPr bwMode="auto">
              <a:xfrm>
                <a:off x="3360" y="960"/>
                <a:ext cx="168" cy="192"/>
                <a:chOff x="1008" y="1584"/>
                <a:chExt cx="336" cy="384"/>
              </a:xfrm>
            </p:grpSpPr>
            <p:sp>
              <p:nvSpPr>
                <p:cNvPr id="9267" name="Rectangle 5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8" name="Rectangle 5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69" name="Rectangle 5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0" name="Rectangle 5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1" name="Rectangle 5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2" name="Rectangle 5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3" name="Rectangle 5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4" name="Rectangle 5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0" name="Group 59"/>
              <p:cNvGrpSpPr>
                <a:grpSpLocks/>
              </p:cNvGrpSpPr>
              <p:nvPr/>
            </p:nvGrpSpPr>
            <p:grpSpPr bwMode="auto">
              <a:xfrm>
                <a:off x="2784" y="1344"/>
                <a:ext cx="168" cy="192"/>
                <a:chOff x="1008" y="1584"/>
                <a:chExt cx="336" cy="384"/>
              </a:xfrm>
            </p:grpSpPr>
            <p:sp>
              <p:nvSpPr>
                <p:cNvPr id="9276" name="Rectangle 6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7" name="Rectangle 6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8" name="Rectangle 6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79" name="Rectangle 6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0" name="Rectangle 6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1" name="Rectangle 6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2" name="Rectangle 6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3" name="Rectangle 6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grpSp>
          <p:nvGrpSpPr>
            <p:cNvPr id="11" name="Group 68"/>
            <p:cNvGrpSpPr>
              <a:grpSpLocks/>
            </p:cNvGrpSpPr>
            <p:nvPr/>
          </p:nvGrpSpPr>
          <p:grpSpPr bwMode="auto">
            <a:xfrm>
              <a:off x="240" y="1968"/>
              <a:ext cx="3288" cy="1440"/>
              <a:chOff x="240" y="144"/>
              <a:chExt cx="3288" cy="1440"/>
            </a:xfrm>
          </p:grpSpPr>
          <p:grpSp>
            <p:nvGrpSpPr>
              <p:cNvPr id="12" name="Group 69"/>
              <p:cNvGrpSpPr>
                <a:grpSpLocks/>
              </p:cNvGrpSpPr>
              <p:nvPr/>
            </p:nvGrpSpPr>
            <p:grpSpPr bwMode="auto">
              <a:xfrm>
                <a:off x="864" y="720"/>
                <a:ext cx="168" cy="192"/>
                <a:chOff x="1008" y="1584"/>
                <a:chExt cx="336" cy="384"/>
              </a:xfrm>
            </p:grpSpPr>
            <p:sp>
              <p:nvSpPr>
                <p:cNvPr id="9286" name="Rectangle 7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7" name="Rectangle 7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8" name="Rectangle 7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89" name="Rectangle 7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0" name="Rectangle 7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1" name="Rectangle 7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2" name="Rectangle 7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3" name="Rectangle 7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3" name="Group 78"/>
              <p:cNvGrpSpPr>
                <a:grpSpLocks/>
              </p:cNvGrpSpPr>
              <p:nvPr/>
            </p:nvGrpSpPr>
            <p:grpSpPr bwMode="auto">
              <a:xfrm>
                <a:off x="1200" y="1392"/>
                <a:ext cx="168" cy="192"/>
                <a:chOff x="1008" y="1584"/>
                <a:chExt cx="336" cy="384"/>
              </a:xfrm>
            </p:grpSpPr>
            <p:sp>
              <p:nvSpPr>
                <p:cNvPr id="9295" name="Rectangle 7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6" name="Rectangle 8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7" name="Rectangle 8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8" name="Rectangle 8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299" name="Rectangle 8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0" name="Rectangle 8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1" name="Rectangle 8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2" name="Rectangle 8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4" name="Group 87"/>
              <p:cNvGrpSpPr>
                <a:grpSpLocks/>
              </p:cNvGrpSpPr>
              <p:nvPr/>
            </p:nvGrpSpPr>
            <p:grpSpPr bwMode="auto">
              <a:xfrm>
                <a:off x="240" y="144"/>
                <a:ext cx="168" cy="192"/>
                <a:chOff x="1008" y="1584"/>
                <a:chExt cx="336" cy="384"/>
              </a:xfrm>
            </p:grpSpPr>
            <p:sp>
              <p:nvSpPr>
                <p:cNvPr id="9304" name="Rectangle 8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5" name="Rectangle 8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6" name="Rectangle 9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7" name="Rectangle 9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8" name="Rectangle 9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09" name="Rectangle 9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0" name="Rectangle 9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1" name="Rectangle 9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5" name="Group 96"/>
              <p:cNvGrpSpPr>
                <a:grpSpLocks/>
              </p:cNvGrpSpPr>
              <p:nvPr/>
            </p:nvGrpSpPr>
            <p:grpSpPr bwMode="auto">
              <a:xfrm>
                <a:off x="1824" y="144"/>
                <a:ext cx="168" cy="192"/>
                <a:chOff x="1008" y="1584"/>
                <a:chExt cx="336" cy="384"/>
              </a:xfrm>
            </p:grpSpPr>
            <p:sp>
              <p:nvSpPr>
                <p:cNvPr id="9313" name="Rectangle 9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4" name="Rectangle 9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5" name="Rectangle 9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6" name="Rectangle 10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7" name="Rectangle 10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8" name="Rectangle 10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19" name="Rectangle 10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0" name="Rectangle 10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6" name="Group 105"/>
              <p:cNvGrpSpPr>
                <a:grpSpLocks/>
              </p:cNvGrpSpPr>
              <p:nvPr/>
            </p:nvGrpSpPr>
            <p:grpSpPr bwMode="auto">
              <a:xfrm>
                <a:off x="2496" y="528"/>
                <a:ext cx="168" cy="192"/>
                <a:chOff x="1008" y="1584"/>
                <a:chExt cx="336" cy="384"/>
              </a:xfrm>
            </p:grpSpPr>
            <p:sp>
              <p:nvSpPr>
                <p:cNvPr id="9322" name="Rectangle 10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3" name="Rectangle 10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4" name="Rectangle 10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5" name="Rectangle 10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6" name="Rectangle 11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7" name="Rectangle 11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8" name="Rectangle 11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29" name="Rectangle 11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7" name="Group 114"/>
              <p:cNvGrpSpPr>
                <a:grpSpLocks/>
              </p:cNvGrpSpPr>
              <p:nvPr/>
            </p:nvGrpSpPr>
            <p:grpSpPr bwMode="auto">
              <a:xfrm>
                <a:off x="2016" y="1056"/>
                <a:ext cx="168" cy="192"/>
                <a:chOff x="1008" y="1584"/>
                <a:chExt cx="336" cy="384"/>
              </a:xfrm>
            </p:grpSpPr>
            <p:sp>
              <p:nvSpPr>
                <p:cNvPr id="9331" name="Rectangle 11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2" name="Rectangle 11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3" name="Rectangle 11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4" name="Rectangle 11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5" name="Rectangle 11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6" name="Rectangle 12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7" name="Rectangle 12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38" name="Rectangle 12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8" name="Group 123"/>
              <p:cNvGrpSpPr>
                <a:grpSpLocks/>
              </p:cNvGrpSpPr>
              <p:nvPr/>
            </p:nvGrpSpPr>
            <p:grpSpPr bwMode="auto">
              <a:xfrm>
                <a:off x="3360" y="960"/>
                <a:ext cx="168" cy="192"/>
                <a:chOff x="1008" y="1584"/>
                <a:chExt cx="336" cy="384"/>
              </a:xfrm>
            </p:grpSpPr>
            <p:sp>
              <p:nvSpPr>
                <p:cNvPr id="9340" name="Rectangle 12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1" name="Rectangle 12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2" name="Rectangle 12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3" name="Rectangle 12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4" name="Rectangle 12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5" name="Rectangle 12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6" name="Rectangle 13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47" name="Rectangle 13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9" name="Group 132"/>
              <p:cNvGrpSpPr>
                <a:grpSpLocks/>
              </p:cNvGrpSpPr>
              <p:nvPr/>
            </p:nvGrpSpPr>
            <p:grpSpPr bwMode="auto">
              <a:xfrm>
                <a:off x="2784" y="1344"/>
                <a:ext cx="168" cy="192"/>
                <a:chOff x="1008" y="1584"/>
                <a:chExt cx="336" cy="384"/>
              </a:xfrm>
            </p:grpSpPr>
            <p:sp>
              <p:nvSpPr>
                <p:cNvPr id="9349" name="Rectangle 13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0" name="Rectangle 13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1" name="Rectangle 13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2" name="Rectangle 13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3" name="Rectangle 13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4" name="Rectangle 13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5" name="Rectangle 13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6" name="Rectangle 14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grpSp>
          <p:nvGrpSpPr>
            <p:cNvPr id="20" name="Group 141"/>
            <p:cNvGrpSpPr>
              <a:grpSpLocks/>
            </p:cNvGrpSpPr>
            <p:nvPr/>
          </p:nvGrpSpPr>
          <p:grpSpPr bwMode="auto">
            <a:xfrm>
              <a:off x="4320" y="624"/>
              <a:ext cx="168" cy="192"/>
              <a:chOff x="1008" y="1584"/>
              <a:chExt cx="336" cy="384"/>
            </a:xfrm>
          </p:grpSpPr>
          <p:sp>
            <p:nvSpPr>
              <p:cNvPr id="9358" name="Rectangle 14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59" name="Rectangle 14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0" name="Rectangle 14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1" name="Rectangle 14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2" name="Rectangle 14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3" name="Rectangle 14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4" name="Rectangle 14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5" name="Rectangle 14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1" name="Group 150"/>
            <p:cNvGrpSpPr>
              <a:grpSpLocks/>
            </p:cNvGrpSpPr>
            <p:nvPr/>
          </p:nvGrpSpPr>
          <p:grpSpPr bwMode="auto">
            <a:xfrm>
              <a:off x="4656" y="1296"/>
              <a:ext cx="168" cy="192"/>
              <a:chOff x="1008" y="1584"/>
              <a:chExt cx="336" cy="384"/>
            </a:xfrm>
          </p:grpSpPr>
          <p:sp>
            <p:nvSpPr>
              <p:cNvPr id="9367" name="Rectangle 15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8" name="Rectangle 15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69" name="Rectangle 15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0" name="Rectangle 15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1" name="Rectangle 15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2" name="Rectangle 15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3" name="Rectangle 15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4" name="Rectangle 15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2" name="Group 159"/>
            <p:cNvGrpSpPr>
              <a:grpSpLocks/>
            </p:cNvGrpSpPr>
            <p:nvPr/>
          </p:nvGrpSpPr>
          <p:grpSpPr bwMode="auto">
            <a:xfrm>
              <a:off x="3696" y="48"/>
              <a:ext cx="168" cy="192"/>
              <a:chOff x="1008" y="1584"/>
              <a:chExt cx="336" cy="384"/>
            </a:xfrm>
          </p:grpSpPr>
          <p:sp>
            <p:nvSpPr>
              <p:cNvPr id="9376" name="Rectangle 16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7" name="Rectangle 16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8" name="Rectangle 16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79" name="Rectangle 16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0" name="Rectangle 16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1" name="Rectangle 16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2" name="Rectangle 16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3" name="Rectangle 16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3" name="Group 168"/>
            <p:cNvGrpSpPr>
              <a:grpSpLocks/>
            </p:cNvGrpSpPr>
            <p:nvPr/>
          </p:nvGrpSpPr>
          <p:grpSpPr bwMode="auto">
            <a:xfrm>
              <a:off x="5280" y="48"/>
              <a:ext cx="168" cy="192"/>
              <a:chOff x="1008" y="1584"/>
              <a:chExt cx="336" cy="384"/>
            </a:xfrm>
          </p:grpSpPr>
          <p:sp>
            <p:nvSpPr>
              <p:cNvPr id="9385" name="Rectangle 16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6" name="Rectangle 17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7" name="Rectangle 17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8" name="Rectangle 17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89" name="Rectangle 17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0" name="Rectangle 17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1" name="Rectangle 17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2" name="Rectangle 17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4" name="Group 177"/>
            <p:cNvGrpSpPr>
              <a:grpSpLocks/>
            </p:cNvGrpSpPr>
            <p:nvPr/>
          </p:nvGrpSpPr>
          <p:grpSpPr bwMode="auto">
            <a:xfrm>
              <a:off x="5472" y="960"/>
              <a:ext cx="168" cy="192"/>
              <a:chOff x="1008" y="1584"/>
              <a:chExt cx="336" cy="384"/>
            </a:xfrm>
          </p:grpSpPr>
          <p:sp>
            <p:nvSpPr>
              <p:cNvPr id="9394" name="Rectangle 17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5" name="Rectangle 17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6" name="Rectangle 18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7" name="Rectangle 18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8" name="Rectangle 18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399" name="Rectangle 18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0" name="Rectangle 18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1" name="Rectangle 18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5" name="Group 186"/>
            <p:cNvGrpSpPr>
              <a:grpSpLocks/>
            </p:cNvGrpSpPr>
            <p:nvPr/>
          </p:nvGrpSpPr>
          <p:grpSpPr bwMode="auto">
            <a:xfrm>
              <a:off x="4224" y="2400"/>
              <a:ext cx="168" cy="192"/>
              <a:chOff x="1008" y="1584"/>
              <a:chExt cx="336" cy="384"/>
            </a:xfrm>
          </p:grpSpPr>
          <p:sp>
            <p:nvSpPr>
              <p:cNvPr id="9403" name="Rectangle 18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4" name="Rectangle 18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5" name="Rectangle 18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6" name="Rectangle 19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7" name="Rectangle 19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8" name="Rectangle 19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09" name="Rectangle 19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0" name="Rectangle 19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6" name="Group 195"/>
            <p:cNvGrpSpPr>
              <a:grpSpLocks/>
            </p:cNvGrpSpPr>
            <p:nvPr/>
          </p:nvGrpSpPr>
          <p:grpSpPr bwMode="auto">
            <a:xfrm>
              <a:off x="4560" y="3072"/>
              <a:ext cx="168" cy="192"/>
              <a:chOff x="1008" y="1584"/>
              <a:chExt cx="336" cy="384"/>
            </a:xfrm>
          </p:grpSpPr>
          <p:sp>
            <p:nvSpPr>
              <p:cNvPr id="9412" name="Rectangle 19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3" name="Rectangle 19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4" name="Rectangle 19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5" name="Rectangle 19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6" name="Rectangle 20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7" name="Rectangle 20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8" name="Rectangle 20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19" name="Rectangle 20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7" name="Group 204"/>
            <p:cNvGrpSpPr>
              <a:grpSpLocks/>
            </p:cNvGrpSpPr>
            <p:nvPr/>
          </p:nvGrpSpPr>
          <p:grpSpPr bwMode="auto">
            <a:xfrm>
              <a:off x="3600" y="1824"/>
              <a:ext cx="168" cy="192"/>
              <a:chOff x="1008" y="1584"/>
              <a:chExt cx="336" cy="384"/>
            </a:xfrm>
          </p:grpSpPr>
          <p:sp>
            <p:nvSpPr>
              <p:cNvPr id="9421" name="Rectangle 20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2" name="Rectangle 20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3" name="Rectangle 20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4" name="Rectangle 20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5" name="Rectangle 20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6" name="Rectangle 21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7" name="Rectangle 21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28" name="Rectangle 21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8" name="Group 213"/>
            <p:cNvGrpSpPr>
              <a:grpSpLocks/>
            </p:cNvGrpSpPr>
            <p:nvPr/>
          </p:nvGrpSpPr>
          <p:grpSpPr bwMode="auto">
            <a:xfrm>
              <a:off x="5184" y="1824"/>
              <a:ext cx="168" cy="192"/>
              <a:chOff x="1008" y="1584"/>
              <a:chExt cx="336" cy="384"/>
            </a:xfrm>
          </p:grpSpPr>
          <p:sp>
            <p:nvSpPr>
              <p:cNvPr id="9430" name="Rectangle 21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1" name="Rectangle 21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2" name="Rectangle 21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3" name="Rectangle 21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4" name="Rectangle 21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5" name="Rectangle 21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6" name="Rectangle 22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37" name="Rectangle 22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9" name="Group 222"/>
            <p:cNvGrpSpPr>
              <a:grpSpLocks/>
            </p:cNvGrpSpPr>
            <p:nvPr/>
          </p:nvGrpSpPr>
          <p:grpSpPr bwMode="auto">
            <a:xfrm>
              <a:off x="5376" y="2736"/>
              <a:ext cx="168" cy="192"/>
              <a:chOff x="1008" y="1584"/>
              <a:chExt cx="336" cy="384"/>
            </a:xfrm>
          </p:grpSpPr>
          <p:sp>
            <p:nvSpPr>
              <p:cNvPr id="9439" name="Rectangle 22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0" name="Rectangle 22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1" name="Rectangle 22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2" name="Rectangle 22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3" name="Rectangle 22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4" name="Rectangle 22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5" name="Rectangle 22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6" name="Rectangle 23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30" name="Group 231"/>
            <p:cNvGrpSpPr>
              <a:grpSpLocks/>
            </p:cNvGrpSpPr>
            <p:nvPr/>
          </p:nvGrpSpPr>
          <p:grpSpPr bwMode="auto">
            <a:xfrm>
              <a:off x="3816" y="3840"/>
              <a:ext cx="168" cy="192"/>
              <a:chOff x="1008" y="1584"/>
              <a:chExt cx="336" cy="384"/>
            </a:xfrm>
          </p:grpSpPr>
          <p:sp>
            <p:nvSpPr>
              <p:cNvPr id="9448" name="Rectangle 23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49" name="Rectangle 23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0" name="Rectangle 23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1" name="Rectangle 23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2" name="Rectangle 23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3" name="Rectangle 23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4" name="Rectangle 23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5" name="Rectangle 23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31" name="Group 240"/>
            <p:cNvGrpSpPr>
              <a:grpSpLocks/>
            </p:cNvGrpSpPr>
            <p:nvPr/>
          </p:nvGrpSpPr>
          <p:grpSpPr bwMode="auto">
            <a:xfrm>
              <a:off x="5400" y="3840"/>
              <a:ext cx="168" cy="192"/>
              <a:chOff x="1008" y="1584"/>
              <a:chExt cx="336" cy="384"/>
            </a:xfrm>
          </p:grpSpPr>
          <p:sp>
            <p:nvSpPr>
              <p:cNvPr id="9457" name="Rectangle 24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8" name="Rectangle 24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59" name="Rectangle 24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0" name="Rectangle 24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1" name="Rectangle 24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2" name="Rectangle 24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3" name="Rectangle 24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4" name="Rectangle 24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9216" name="Group 249"/>
            <p:cNvGrpSpPr>
              <a:grpSpLocks/>
            </p:cNvGrpSpPr>
            <p:nvPr/>
          </p:nvGrpSpPr>
          <p:grpSpPr bwMode="auto">
            <a:xfrm>
              <a:off x="96" y="3744"/>
              <a:ext cx="168" cy="192"/>
              <a:chOff x="1008" y="1584"/>
              <a:chExt cx="336" cy="384"/>
            </a:xfrm>
          </p:grpSpPr>
          <p:sp>
            <p:nvSpPr>
              <p:cNvPr id="9466" name="Rectangle 25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7" name="Rectangle 25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8" name="Rectangle 25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69" name="Rectangle 25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0" name="Rectangle 25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1" name="Rectangle 25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2" name="Rectangle 25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3" name="Rectangle 25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9217" name="Group 258"/>
            <p:cNvGrpSpPr>
              <a:grpSpLocks/>
            </p:cNvGrpSpPr>
            <p:nvPr/>
          </p:nvGrpSpPr>
          <p:grpSpPr bwMode="auto">
            <a:xfrm>
              <a:off x="1680" y="3744"/>
              <a:ext cx="168" cy="192"/>
              <a:chOff x="1008" y="1584"/>
              <a:chExt cx="336" cy="384"/>
            </a:xfrm>
          </p:grpSpPr>
          <p:sp>
            <p:nvSpPr>
              <p:cNvPr id="9475" name="Rectangle 25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6" name="Rectangle 26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7" name="Rectangle 26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8" name="Rectangle 26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79" name="Rectangle 26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0" name="Rectangle 26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1" name="Rectangle 26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2" name="Rectangle 26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9218" name="Group 267"/>
            <p:cNvGrpSpPr>
              <a:grpSpLocks/>
            </p:cNvGrpSpPr>
            <p:nvPr/>
          </p:nvGrpSpPr>
          <p:grpSpPr bwMode="auto">
            <a:xfrm>
              <a:off x="2352" y="4128"/>
              <a:ext cx="168" cy="192"/>
              <a:chOff x="1008" y="1584"/>
              <a:chExt cx="336" cy="384"/>
            </a:xfrm>
          </p:grpSpPr>
          <p:sp>
            <p:nvSpPr>
              <p:cNvPr id="9484" name="Rectangle 26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5" name="Rectangle 26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6" name="Rectangle 27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7" name="Rectangle 27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8" name="Rectangle 27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89" name="Rectangle 27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90" name="Rectangle 27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9491" name="Rectangle 27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sp>
        <p:nvSpPr>
          <p:cNvPr id="9496" name="Rectangle 280"/>
          <p:cNvSpPr>
            <a:spLocks noChangeArrowheads="1"/>
          </p:cNvSpPr>
          <p:nvPr/>
        </p:nvSpPr>
        <p:spPr bwMode="invGray">
          <a:xfrm rot="5400000">
            <a:off x="265113" y="2779713"/>
            <a:ext cx="152400" cy="76200"/>
          </a:xfrm>
          <a:prstGeom prst="rect">
            <a:avLst/>
          </a:prstGeom>
          <a:solidFill>
            <a:schemeClr val="accent1"/>
          </a:solidFill>
          <a:ln w="9525">
            <a:noFill/>
            <a:miter lim="800000"/>
            <a:headEnd/>
            <a:tailEnd/>
          </a:ln>
          <a:effectLst/>
        </p:spPr>
        <p:txBody>
          <a:bodyPr wrap="none" anchor="ctr"/>
          <a:lstStyle/>
          <a:p>
            <a:endParaRPr lang="ru-RU"/>
          </a:p>
        </p:txBody>
      </p:sp>
      <p:sp>
        <p:nvSpPr>
          <p:cNvPr id="9498" name="Rectangle 282"/>
          <p:cNvSpPr>
            <a:spLocks noChangeArrowheads="1"/>
          </p:cNvSpPr>
          <p:nvPr/>
        </p:nvSpPr>
        <p:spPr bwMode="invGray">
          <a:xfrm rot="5400000">
            <a:off x="455613" y="2665413"/>
            <a:ext cx="76200" cy="228600"/>
          </a:xfrm>
          <a:prstGeom prst="rect">
            <a:avLst/>
          </a:prstGeom>
          <a:solidFill>
            <a:schemeClr val="accent1"/>
          </a:solidFill>
          <a:ln w="9525">
            <a:noFill/>
            <a:miter lim="800000"/>
            <a:headEnd/>
            <a:tailEnd/>
          </a:ln>
          <a:effectLst/>
        </p:spPr>
        <p:txBody>
          <a:bodyPr wrap="none" anchor="ctr"/>
          <a:lstStyle/>
          <a:p>
            <a:endParaRPr lang="ru-RU"/>
          </a:p>
        </p:txBody>
      </p:sp>
      <p:sp>
        <p:nvSpPr>
          <p:cNvPr id="9499" name="Rectangle 283"/>
          <p:cNvSpPr>
            <a:spLocks noChangeArrowheads="1"/>
          </p:cNvSpPr>
          <p:nvPr/>
        </p:nvSpPr>
        <p:spPr bwMode="invGray">
          <a:xfrm rot="5400000">
            <a:off x="303213" y="2894013"/>
            <a:ext cx="76200" cy="381000"/>
          </a:xfrm>
          <a:prstGeom prst="rect">
            <a:avLst/>
          </a:prstGeom>
          <a:solidFill>
            <a:schemeClr val="accent1"/>
          </a:solidFill>
          <a:ln w="9525">
            <a:noFill/>
            <a:miter lim="800000"/>
            <a:headEnd/>
            <a:tailEnd/>
          </a:ln>
          <a:effectLst/>
        </p:spPr>
        <p:txBody>
          <a:bodyPr wrap="none" anchor="ctr"/>
          <a:lstStyle/>
          <a:p>
            <a:endParaRPr lang="ru-RU"/>
          </a:p>
        </p:txBody>
      </p:sp>
      <p:sp>
        <p:nvSpPr>
          <p:cNvPr id="9500" name="Rectangle 284"/>
          <p:cNvSpPr>
            <a:spLocks noChangeArrowheads="1"/>
          </p:cNvSpPr>
          <p:nvPr/>
        </p:nvSpPr>
        <p:spPr bwMode="invGray">
          <a:xfrm rot="5400000">
            <a:off x="-39687" y="2779713"/>
            <a:ext cx="457200" cy="76200"/>
          </a:xfrm>
          <a:prstGeom prst="rect">
            <a:avLst/>
          </a:prstGeom>
          <a:solidFill>
            <a:schemeClr val="accent1"/>
          </a:solidFill>
          <a:ln w="9525">
            <a:noFill/>
            <a:miter lim="800000"/>
            <a:headEnd/>
            <a:tailEnd/>
          </a:ln>
          <a:effectLst/>
        </p:spPr>
        <p:txBody>
          <a:bodyPr wrap="none" anchor="ctr"/>
          <a:lstStyle/>
          <a:p>
            <a:endParaRPr lang="ru-RU"/>
          </a:p>
        </p:txBody>
      </p:sp>
      <p:sp>
        <p:nvSpPr>
          <p:cNvPr id="9501" name="Rectangle 285"/>
          <p:cNvSpPr>
            <a:spLocks noChangeArrowheads="1"/>
          </p:cNvSpPr>
          <p:nvPr/>
        </p:nvSpPr>
        <p:spPr bwMode="invGray">
          <a:xfrm rot="5400000">
            <a:off x="455613" y="2360613"/>
            <a:ext cx="76200" cy="533400"/>
          </a:xfrm>
          <a:prstGeom prst="rect">
            <a:avLst/>
          </a:prstGeom>
          <a:solidFill>
            <a:schemeClr val="accent1"/>
          </a:solidFill>
          <a:ln w="9525">
            <a:noFill/>
            <a:miter lim="800000"/>
            <a:headEnd/>
            <a:tailEnd/>
          </a:ln>
          <a:effectLst/>
        </p:spPr>
        <p:txBody>
          <a:bodyPr wrap="none" anchor="ctr"/>
          <a:lstStyle/>
          <a:p>
            <a:endParaRPr lang="ru-RU"/>
          </a:p>
        </p:txBody>
      </p:sp>
      <p:sp>
        <p:nvSpPr>
          <p:cNvPr id="9502" name="Rectangle 286"/>
          <p:cNvSpPr>
            <a:spLocks noChangeArrowheads="1"/>
          </p:cNvSpPr>
          <p:nvPr/>
        </p:nvSpPr>
        <p:spPr bwMode="invGray">
          <a:xfrm rot="5400000">
            <a:off x="-1296987" y="4646613"/>
            <a:ext cx="4040187" cy="77787"/>
          </a:xfrm>
          <a:prstGeom prst="rect">
            <a:avLst/>
          </a:prstGeom>
          <a:solidFill>
            <a:schemeClr val="accent1"/>
          </a:solidFill>
          <a:ln w="9525">
            <a:noFill/>
            <a:miter lim="800000"/>
            <a:headEnd/>
            <a:tailEnd/>
          </a:ln>
          <a:effectLst/>
        </p:spPr>
        <p:txBody>
          <a:bodyPr wrap="none" anchor="ctr"/>
          <a:lstStyle/>
          <a:p>
            <a:endParaRPr lang="ru-RU"/>
          </a:p>
        </p:txBody>
      </p:sp>
      <p:grpSp>
        <p:nvGrpSpPr>
          <p:cNvPr id="9219" name="Group 302"/>
          <p:cNvGrpSpPr>
            <a:grpSpLocks/>
          </p:cNvGrpSpPr>
          <p:nvPr/>
        </p:nvGrpSpPr>
        <p:grpSpPr bwMode="auto">
          <a:xfrm>
            <a:off x="303213" y="2894013"/>
            <a:ext cx="8688387" cy="77787"/>
            <a:chOff x="191" y="1823"/>
            <a:chExt cx="5473" cy="49"/>
          </a:xfrm>
        </p:grpSpPr>
        <p:sp>
          <p:nvSpPr>
            <p:cNvPr id="9497" name="Rectangle 281"/>
            <p:cNvSpPr>
              <a:spLocks noChangeArrowheads="1"/>
            </p:cNvSpPr>
            <p:nvPr userDrawn="1"/>
          </p:nvSpPr>
          <p:spPr bwMode="invGray">
            <a:xfrm rot="5400000">
              <a:off x="215" y="1799"/>
              <a:ext cx="48" cy="96"/>
            </a:xfrm>
            <a:prstGeom prst="rect">
              <a:avLst/>
            </a:prstGeom>
            <a:solidFill>
              <a:schemeClr val="accent1"/>
            </a:solidFill>
            <a:ln w="9525">
              <a:noFill/>
              <a:miter lim="800000"/>
              <a:headEnd/>
              <a:tailEnd/>
            </a:ln>
            <a:effectLst/>
          </p:spPr>
          <p:txBody>
            <a:bodyPr wrap="none" anchor="ctr"/>
            <a:lstStyle/>
            <a:p>
              <a:endParaRPr lang="ru-RU"/>
            </a:p>
          </p:txBody>
        </p:sp>
        <p:sp>
          <p:nvSpPr>
            <p:cNvPr id="9503" name="Rectangle 287"/>
            <p:cNvSpPr>
              <a:spLocks noChangeArrowheads="1"/>
            </p:cNvSpPr>
            <p:nvPr userDrawn="1"/>
          </p:nvSpPr>
          <p:spPr bwMode="invGray">
            <a:xfrm>
              <a:off x="288" y="1824"/>
              <a:ext cx="240" cy="48"/>
            </a:xfrm>
            <a:prstGeom prst="rect">
              <a:avLst/>
            </a:prstGeom>
            <a:solidFill>
              <a:schemeClr val="accent1">
                <a:alpha val="50000"/>
              </a:schemeClr>
            </a:solidFill>
            <a:ln w="9525">
              <a:noFill/>
              <a:miter lim="800000"/>
              <a:headEnd/>
              <a:tailEnd/>
            </a:ln>
            <a:effectLst/>
          </p:spPr>
          <p:txBody>
            <a:bodyPr wrap="none" anchor="ctr"/>
            <a:lstStyle/>
            <a:p>
              <a:endParaRPr lang="ru-RU"/>
            </a:p>
          </p:txBody>
        </p:sp>
        <p:sp>
          <p:nvSpPr>
            <p:cNvPr id="9504" name="Rectangle 288"/>
            <p:cNvSpPr>
              <a:spLocks noChangeArrowheads="1"/>
            </p:cNvSpPr>
            <p:nvPr userDrawn="1"/>
          </p:nvSpPr>
          <p:spPr bwMode="invGray">
            <a:xfrm>
              <a:off x="528" y="1824"/>
              <a:ext cx="5136" cy="48"/>
            </a:xfrm>
            <a:prstGeom prst="rect">
              <a:avLst/>
            </a:prstGeom>
            <a:solidFill>
              <a:schemeClr val="accent1"/>
            </a:solidFill>
            <a:ln w="9525">
              <a:noFill/>
              <a:miter lim="800000"/>
              <a:headEnd/>
              <a:tailEnd/>
            </a:ln>
            <a:effectLst/>
          </p:spPr>
          <p:txBody>
            <a:bodyPr wrap="none" anchor="ctr"/>
            <a:lstStyle/>
            <a:p>
              <a:endParaRPr lang="ru-RU"/>
            </a:p>
          </p:txBody>
        </p:sp>
      </p:grpSp>
      <p:sp>
        <p:nvSpPr>
          <p:cNvPr id="9505" name="Rectangle 289"/>
          <p:cNvSpPr>
            <a:spLocks noChangeArrowheads="1"/>
          </p:cNvSpPr>
          <p:nvPr/>
        </p:nvSpPr>
        <p:spPr bwMode="invGray">
          <a:xfrm rot="5400000">
            <a:off x="417513" y="2932113"/>
            <a:ext cx="304800" cy="76200"/>
          </a:xfrm>
          <a:prstGeom prst="rect">
            <a:avLst/>
          </a:prstGeom>
          <a:solidFill>
            <a:schemeClr val="accent1"/>
          </a:solidFill>
          <a:ln w="9525">
            <a:noFill/>
            <a:miter lim="800000"/>
            <a:headEnd/>
            <a:tailEnd/>
          </a:ln>
          <a:effectLst/>
        </p:spPr>
        <p:txBody>
          <a:bodyPr wrap="none" anchor="ctr"/>
          <a:lstStyle/>
          <a:p>
            <a:endParaRPr lang="ru-RU"/>
          </a:p>
        </p:txBody>
      </p:sp>
      <p:grpSp>
        <p:nvGrpSpPr>
          <p:cNvPr id="9220" name="Group 301"/>
          <p:cNvGrpSpPr>
            <a:grpSpLocks/>
          </p:cNvGrpSpPr>
          <p:nvPr/>
        </p:nvGrpSpPr>
        <p:grpSpPr bwMode="auto">
          <a:xfrm>
            <a:off x="152400" y="0"/>
            <a:ext cx="457200" cy="6705600"/>
            <a:chOff x="96" y="0"/>
            <a:chExt cx="288" cy="4224"/>
          </a:xfrm>
        </p:grpSpPr>
        <p:grpSp>
          <p:nvGrpSpPr>
            <p:cNvPr id="9221" name="Group 300"/>
            <p:cNvGrpSpPr>
              <a:grpSpLocks/>
            </p:cNvGrpSpPr>
            <p:nvPr userDrawn="1"/>
          </p:nvGrpSpPr>
          <p:grpSpPr bwMode="auto">
            <a:xfrm>
              <a:off x="96" y="0"/>
              <a:ext cx="288" cy="1584"/>
              <a:chOff x="96" y="0"/>
              <a:chExt cx="288" cy="1584"/>
            </a:xfrm>
          </p:grpSpPr>
          <p:sp>
            <p:nvSpPr>
              <p:cNvPr id="9493" name="Rectangle 277"/>
              <p:cNvSpPr>
                <a:spLocks noChangeArrowheads="1"/>
              </p:cNvSpPr>
              <p:nvPr userDrawn="1"/>
            </p:nvSpPr>
            <p:spPr bwMode="ltGray">
              <a:xfrm>
                <a:off x="96" y="1488"/>
                <a:ext cx="288" cy="96"/>
              </a:xfrm>
              <a:prstGeom prst="rect">
                <a:avLst/>
              </a:prstGeom>
              <a:solidFill>
                <a:schemeClr val="bg2"/>
              </a:solidFill>
              <a:ln w="9525">
                <a:noFill/>
                <a:miter lim="800000"/>
                <a:headEnd/>
                <a:tailEnd/>
              </a:ln>
              <a:effectLst/>
            </p:spPr>
            <p:txBody>
              <a:bodyPr wrap="none" anchor="ctr"/>
              <a:lstStyle/>
              <a:p>
                <a:endParaRPr lang="ru-RU"/>
              </a:p>
            </p:txBody>
          </p:sp>
          <p:sp>
            <p:nvSpPr>
              <p:cNvPr id="9494" name="Rectangle 278"/>
              <p:cNvSpPr>
                <a:spLocks noChangeArrowheads="1"/>
              </p:cNvSpPr>
              <p:nvPr userDrawn="1"/>
            </p:nvSpPr>
            <p:spPr bwMode="ltGray">
              <a:xfrm>
                <a:off x="96" y="0"/>
                <a:ext cx="288" cy="1488"/>
              </a:xfrm>
              <a:prstGeom prst="rect">
                <a:avLst/>
              </a:prstGeom>
              <a:solidFill>
                <a:schemeClr val="hlink"/>
              </a:solidFill>
              <a:ln w="9525">
                <a:noFill/>
                <a:miter lim="800000"/>
                <a:headEnd/>
                <a:tailEnd/>
              </a:ln>
              <a:effectLst/>
            </p:spPr>
            <p:txBody>
              <a:bodyPr wrap="none" anchor="ctr"/>
              <a:lstStyle/>
              <a:p>
                <a:endParaRPr lang="ru-RU"/>
              </a:p>
            </p:txBody>
          </p:sp>
        </p:grpSp>
        <p:grpSp>
          <p:nvGrpSpPr>
            <p:cNvPr id="9230" name="Group 299"/>
            <p:cNvGrpSpPr>
              <a:grpSpLocks/>
            </p:cNvGrpSpPr>
            <p:nvPr userDrawn="1"/>
          </p:nvGrpSpPr>
          <p:grpSpPr bwMode="auto">
            <a:xfrm>
              <a:off x="96" y="2016"/>
              <a:ext cx="288" cy="2208"/>
              <a:chOff x="96" y="2016"/>
              <a:chExt cx="288" cy="2208"/>
            </a:xfrm>
          </p:grpSpPr>
          <p:sp>
            <p:nvSpPr>
              <p:cNvPr id="9507" name="Rectangle 291"/>
              <p:cNvSpPr>
                <a:spLocks noChangeArrowheads="1"/>
              </p:cNvSpPr>
              <p:nvPr userDrawn="1"/>
            </p:nvSpPr>
            <p:spPr bwMode="ltGray">
              <a:xfrm>
                <a:off x="96" y="2016"/>
                <a:ext cx="288" cy="96"/>
              </a:xfrm>
              <a:prstGeom prst="rect">
                <a:avLst/>
              </a:prstGeom>
              <a:solidFill>
                <a:schemeClr val="bg2"/>
              </a:solidFill>
              <a:ln w="9525">
                <a:noFill/>
                <a:miter lim="800000"/>
                <a:headEnd/>
                <a:tailEnd/>
              </a:ln>
              <a:effectLst/>
            </p:spPr>
            <p:txBody>
              <a:bodyPr wrap="none" anchor="ctr"/>
              <a:lstStyle/>
              <a:p>
                <a:endParaRPr lang="ru-RU"/>
              </a:p>
            </p:txBody>
          </p:sp>
          <p:sp>
            <p:nvSpPr>
              <p:cNvPr id="9508" name="Rectangle 292"/>
              <p:cNvSpPr>
                <a:spLocks noChangeArrowheads="1"/>
              </p:cNvSpPr>
              <p:nvPr userDrawn="1"/>
            </p:nvSpPr>
            <p:spPr bwMode="ltGray">
              <a:xfrm>
                <a:off x="96" y="2112"/>
                <a:ext cx="288" cy="2112"/>
              </a:xfrm>
              <a:prstGeom prst="rect">
                <a:avLst/>
              </a:prstGeom>
              <a:solidFill>
                <a:schemeClr val="accent2"/>
              </a:solidFill>
              <a:ln w="9525">
                <a:noFill/>
                <a:miter lim="800000"/>
                <a:headEnd/>
                <a:tailEnd/>
              </a:ln>
              <a:effectLst/>
            </p:spPr>
            <p:txBody>
              <a:bodyPr wrap="none" anchor="ctr"/>
              <a:lstStyle/>
              <a:p>
                <a:endParaRPr lang="ru-RU"/>
              </a:p>
            </p:txBody>
          </p:sp>
        </p:grpSp>
      </p:grpSp>
      <p:sp>
        <p:nvSpPr>
          <p:cNvPr id="9509" name="Rectangle 293"/>
          <p:cNvSpPr>
            <a:spLocks noGrp="1" noChangeArrowheads="1"/>
          </p:cNvSpPr>
          <p:nvPr>
            <p:ph type="ctrTitle"/>
          </p:nvPr>
        </p:nvSpPr>
        <p:spPr>
          <a:xfrm>
            <a:off x="1143000" y="1676400"/>
            <a:ext cx="7772400" cy="1143000"/>
          </a:xfrm>
        </p:spPr>
        <p:txBody>
          <a:bodyPr/>
          <a:lstStyle>
            <a:lvl1pPr algn="l">
              <a:defRPr/>
            </a:lvl1pPr>
          </a:lstStyle>
          <a:p>
            <a:r>
              <a:rPr lang="ru-RU" smtClean="0"/>
              <a:t>Образец заголовка</a:t>
            </a:r>
            <a:endParaRPr lang="ru-RU"/>
          </a:p>
        </p:txBody>
      </p:sp>
      <p:sp>
        <p:nvSpPr>
          <p:cNvPr id="9510" name="Rectangle 29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9511" name="Rectangle 295"/>
          <p:cNvSpPr>
            <a:spLocks noGrp="1" noChangeArrowheads="1"/>
          </p:cNvSpPr>
          <p:nvPr>
            <p:ph type="dt" sz="half" idx="2"/>
          </p:nvPr>
        </p:nvSpPr>
        <p:spPr>
          <a:xfrm>
            <a:off x="685800" y="6248400"/>
            <a:ext cx="1905000" cy="457200"/>
          </a:xfrm>
        </p:spPr>
        <p:txBody>
          <a:bodyPr/>
          <a:lstStyle>
            <a:lvl1pPr>
              <a:defRPr/>
            </a:lvl1pPr>
          </a:lstStyle>
          <a:p>
            <a:fld id="{7EEBC427-CA12-4F94-963B-12FCB7A2989B}" type="datetimeFigureOut">
              <a:rPr lang="ru-RU" smtClean="0"/>
              <a:pPr/>
              <a:t>02.03.2013</a:t>
            </a:fld>
            <a:endParaRPr lang="ru-RU"/>
          </a:p>
        </p:txBody>
      </p:sp>
      <p:sp>
        <p:nvSpPr>
          <p:cNvPr id="9512" name="Rectangle 296"/>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9513" name="Rectangle 297"/>
          <p:cNvSpPr>
            <a:spLocks noGrp="1" noChangeArrowheads="1"/>
          </p:cNvSpPr>
          <p:nvPr>
            <p:ph type="sldNum" sz="quarter" idx="4"/>
          </p:nvPr>
        </p:nvSpPr>
        <p:spPr>
          <a:xfrm>
            <a:off x="6553200" y="6248400"/>
            <a:ext cx="1905000" cy="457200"/>
          </a:xfrm>
        </p:spPr>
        <p:txBody>
          <a:bodyPr/>
          <a:lstStyle>
            <a:lvl1pPr>
              <a:defRPr/>
            </a:lvl1pPr>
          </a:lstStyle>
          <a:p>
            <a:fld id="{6288CB3B-BDA3-4468-8362-6C8EA7CF1F4D}" type="slidenum">
              <a:rPr lang="ru-RU" smtClean="0"/>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Horizontal)">
                                      <p:cBhvr>
                                        <p:cTn id="7" dur="500"/>
                                        <p:tgtEl>
                                          <p:spTgt spid="92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502"/>
                                        </p:tgtEl>
                                        <p:attrNameLst>
                                          <p:attrName>style.visibility</p:attrName>
                                        </p:attrNameLst>
                                      </p:cBhvr>
                                      <p:to>
                                        <p:strVal val="visible"/>
                                      </p:to>
                                    </p:set>
                                    <p:animEffect transition="in" filter="wipe(down)">
                                      <p:cBhvr>
                                        <p:cTn id="11" dur="500"/>
                                        <p:tgtEl>
                                          <p:spTgt spid="950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501"/>
                                        </p:tgtEl>
                                        <p:attrNameLst>
                                          <p:attrName>style.visibility</p:attrName>
                                        </p:attrNameLst>
                                      </p:cBhvr>
                                      <p:to>
                                        <p:strVal val="visible"/>
                                      </p:to>
                                    </p:set>
                                    <p:animEffect transition="in" filter="wipe(right)">
                                      <p:cBhvr>
                                        <p:cTn id="15" dur="500"/>
                                        <p:tgtEl>
                                          <p:spTgt spid="950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500"/>
                                        </p:tgtEl>
                                        <p:attrNameLst>
                                          <p:attrName>style.visibility</p:attrName>
                                        </p:attrNameLst>
                                      </p:cBhvr>
                                      <p:to>
                                        <p:strVal val="visible"/>
                                      </p:to>
                                    </p:set>
                                    <p:animEffect transition="in" filter="wipe(up)">
                                      <p:cBhvr>
                                        <p:cTn id="19" dur="500"/>
                                        <p:tgtEl>
                                          <p:spTgt spid="95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499"/>
                                        </p:tgtEl>
                                        <p:attrNameLst>
                                          <p:attrName>style.visibility</p:attrName>
                                        </p:attrNameLst>
                                      </p:cBhvr>
                                      <p:to>
                                        <p:strVal val="visible"/>
                                      </p:to>
                                    </p:set>
                                    <p:animEffect transition="in" filter="wipe(left)">
                                      <p:cBhvr>
                                        <p:cTn id="23" dur="500"/>
                                        <p:tgtEl>
                                          <p:spTgt spid="94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505"/>
                                        </p:tgtEl>
                                        <p:attrNameLst>
                                          <p:attrName>style.visibility</p:attrName>
                                        </p:attrNameLst>
                                      </p:cBhvr>
                                      <p:to>
                                        <p:strVal val="visible"/>
                                      </p:to>
                                    </p:set>
                                    <p:animEffect transition="in" filter="wipe(down)">
                                      <p:cBhvr>
                                        <p:cTn id="27" dur="500"/>
                                        <p:tgtEl>
                                          <p:spTgt spid="950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498"/>
                                        </p:tgtEl>
                                        <p:attrNameLst>
                                          <p:attrName>style.visibility</p:attrName>
                                        </p:attrNameLst>
                                      </p:cBhvr>
                                      <p:to>
                                        <p:strVal val="visible"/>
                                      </p:to>
                                    </p:set>
                                    <p:animEffect transition="in" filter="wipe(right)">
                                      <p:cBhvr>
                                        <p:cTn id="31" dur="500"/>
                                        <p:tgtEl>
                                          <p:spTgt spid="949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496"/>
                                        </p:tgtEl>
                                        <p:attrNameLst>
                                          <p:attrName>style.visibility</p:attrName>
                                        </p:attrNameLst>
                                      </p:cBhvr>
                                      <p:to>
                                        <p:strVal val="visible"/>
                                      </p:to>
                                    </p:set>
                                    <p:animEffect transition="in" filter="wipe(up)">
                                      <p:cBhvr>
                                        <p:cTn id="35" dur="500"/>
                                        <p:tgtEl>
                                          <p:spTgt spid="949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219"/>
                                        </p:tgtEl>
                                        <p:attrNameLst>
                                          <p:attrName>style.visibility</p:attrName>
                                        </p:attrNameLst>
                                      </p:cBhvr>
                                      <p:to>
                                        <p:strVal val="visible"/>
                                      </p:to>
                                    </p:set>
                                    <p:animEffect transition="in" filter="wipe(left)">
                                      <p:cBhvr>
                                        <p:cTn id="39" dur="500"/>
                                        <p:tgtEl>
                                          <p:spTgt spid="9219"/>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499"/>
                                          </p:stCondLst>
                                        </p:cTn>
                                        <p:tgtEl>
                                          <p:spTgt spid="9509"/>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499"/>
                                          </p:stCondLst>
                                        </p:cTn>
                                        <p:tgtEl>
                                          <p:spTgt spid="95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6" grpId="0" animBg="1"/>
      <p:bldP spid="9498" grpId="0" animBg="1"/>
      <p:bldP spid="9499" grpId="0" animBg="1"/>
      <p:bldP spid="9500" grpId="0" animBg="1"/>
      <p:bldP spid="9501" grpId="0" animBg="1"/>
      <p:bldP spid="9502" grpId="0" animBg="1"/>
      <p:bldP spid="9505" grpId="0" animBg="1"/>
      <p:bldP spid="9509" grpId="0" autoUpdateAnimBg="0"/>
      <p:bldP spid="9510" grpId="0" build="p" autoUpdateAnimBg="0" advAuto="0">
        <p:tmplLst>
          <p:tmpl lvl="1">
            <p:tnLst>
              <p:par>
                <p:cTn presetID="1" presetClass="entr" presetSubtype="0" fill="hold" nodeType="afterEffect">
                  <p:stCondLst>
                    <p:cond delay="0"/>
                  </p:stCondLst>
                  <p:childTnLst>
                    <p:set>
                      <p:cBhvr>
                        <p:cTn dur="1" fill="hold">
                          <p:stCondLst>
                            <p:cond delay="499"/>
                          </p:stCondLst>
                        </p:cTn>
                        <p:tgtEl>
                          <p:spTgt spid="951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304800"/>
            <a:ext cx="1943100" cy="5562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676900" cy="5562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EBC427-CA12-4F94-963B-12FCB7A2989B}" type="datetimeFigureOut">
              <a:rPr lang="ru-RU" smtClean="0"/>
              <a:pPr/>
              <a:t>02.03.2013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288CB3B-BDA3-4468-8362-6C8EA7CF1F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29"/>
          <p:cNvGrpSpPr>
            <a:grpSpLocks/>
          </p:cNvGrpSpPr>
          <p:nvPr/>
        </p:nvGrpSpPr>
        <p:grpSpPr bwMode="auto">
          <a:xfrm>
            <a:off x="150813" y="0"/>
            <a:ext cx="8840787" cy="6858000"/>
            <a:chOff x="95" y="0"/>
            <a:chExt cx="5569" cy="4320"/>
          </a:xfrm>
        </p:grpSpPr>
        <p:grpSp>
          <p:nvGrpSpPr>
            <p:cNvPr id="3" name="Group 8"/>
            <p:cNvGrpSpPr>
              <a:grpSpLocks/>
            </p:cNvGrpSpPr>
            <p:nvPr/>
          </p:nvGrpSpPr>
          <p:grpSpPr bwMode="auto">
            <a:xfrm>
              <a:off x="96" y="48"/>
              <a:ext cx="5544" cy="4272"/>
              <a:chOff x="96" y="48"/>
              <a:chExt cx="5544" cy="4272"/>
            </a:xfrm>
          </p:grpSpPr>
          <p:grpSp>
            <p:nvGrpSpPr>
              <p:cNvPr id="4" name="Group 9"/>
              <p:cNvGrpSpPr>
                <a:grpSpLocks/>
              </p:cNvGrpSpPr>
              <p:nvPr/>
            </p:nvGrpSpPr>
            <p:grpSpPr bwMode="auto">
              <a:xfrm>
                <a:off x="864" y="144"/>
                <a:ext cx="2664" cy="1440"/>
                <a:chOff x="864" y="144"/>
                <a:chExt cx="2664" cy="1440"/>
              </a:xfrm>
            </p:grpSpPr>
            <p:grpSp>
              <p:nvGrpSpPr>
                <p:cNvPr id="5" name="Group 10"/>
                <p:cNvGrpSpPr>
                  <a:grpSpLocks/>
                </p:cNvGrpSpPr>
                <p:nvPr/>
              </p:nvGrpSpPr>
              <p:grpSpPr bwMode="auto">
                <a:xfrm>
                  <a:off x="864" y="720"/>
                  <a:ext cx="168" cy="192"/>
                  <a:chOff x="1008" y="1584"/>
                  <a:chExt cx="336" cy="384"/>
                </a:xfrm>
              </p:grpSpPr>
              <p:sp>
                <p:nvSpPr>
                  <p:cNvPr id="1035" name="Rectangle 1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36" name="Rectangle 1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37" name="Rectangle 1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38" name="Rectangle 1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39" name="Rectangle 1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0" name="Rectangle 1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1" name="Rectangle 1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2" name="Rectangle 1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6" name="Group 19"/>
                <p:cNvGrpSpPr>
                  <a:grpSpLocks/>
                </p:cNvGrpSpPr>
                <p:nvPr/>
              </p:nvGrpSpPr>
              <p:grpSpPr bwMode="auto">
                <a:xfrm>
                  <a:off x="1200" y="1392"/>
                  <a:ext cx="168" cy="192"/>
                  <a:chOff x="1008" y="1584"/>
                  <a:chExt cx="336" cy="384"/>
                </a:xfrm>
              </p:grpSpPr>
              <p:sp>
                <p:nvSpPr>
                  <p:cNvPr id="1044" name="Rectangle 2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5" name="Rectangle 2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6" name="Rectangle 2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7" name="Rectangle 2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8" name="Rectangle 2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49" name="Rectangle 2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0" name="Rectangle 2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1" name="Rectangle 2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7" name="Group 28"/>
                <p:cNvGrpSpPr>
                  <a:grpSpLocks/>
                </p:cNvGrpSpPr>
                <p:nvPr/>
              </p:nvGrpSpPr>
              <p:grpSpPr bwMode="auto">
                <a:xfrm>
                  <a:off x="1824" y="144"/>
                  <a:ext cx="168" cy="192"/>
                  <a:chOff x="1008" y="1584"/>
                  <a:chExt cx="336" cy="384"/>
                </a:xfrm>
              </p:grpSpPr>
              <p:sp>
                <p:nvSpPr>
                  <p:cNvPr id="1053" name="Rectangle 2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4" name="Rectangle 3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5" name="Rectangle 3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6" name="Rectangle 3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7" name="Rectangle 3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8" name="Rectangle 3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59" name="Rectangle 3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0" name="Rectangle 3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8" name="Group 37"/>
                <p:cNvGrpSpPr>
                  <a:grpSpLocks/>
                </p:cNvGrpSpPr>
                <p:nvPr/>
              </p:nvGrpSpPr>
              <p:grpSpPr bwMode="auto">
                <a:xfrm>
                  <a:off x="2496" y="528"/>
                  <a:ext cx="168" cy="192"/>
                  <a:chOff x="1008" y="1584"/>
                  <a:chExt cx="336" cy="384"/>
                </a:xfrm>
              </p:grpSpPr>
              <p:sp>
                <p:nvSpPr>
                  <p:cNvPr id="1062" name="Rectangle 3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3" name="Rectangle 3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4" name="Rectangle 4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5" name="Rectangle 4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6" name="Rectangle 4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7" name="Rectangle 4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8" name="Rectangle 4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69" name="Rectangle 4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9" name="Group 46"/>
                <p:cNvGrpSpPr>
                  <a:grpSpLocks/>
                </p:cNvGrpSpPr>
                <p:nvPr/>
              </p:nvGrpSpPr>
              <p:grpSpPr bwMode="auto">
                <a:xfrm>
                  <a:off x="2016" y="1056"/>
                  <a:ext cx="168" cy="192"/>
                  <a:chOff x="1008" y="1584"/>
                  <a:chExt cx="336" cy="384"/>
                </a:xfrm>
              </p:grpSpPr>
              <p:sp>
                <p:nvSpPr>
                  <p:cNvPr id="1071" name="Rectangle 4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2" name="Rectangle 4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3" name="Rectangle 4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4" name="Rectangle 5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5" name="Rectangle 5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6" name="Rectangle 5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7" name="Rectangle 5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78" name="Rectangle 5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0" name="Group 55"/>
                <p:cNvGrpSpPr>
                  <a:grpSpLocks/>
                </p:cNvGrpSpPr>
                <p:nvPr/>
              </p:nvGrpSpPr>
              <p:grpSpPr bwMode="auto">
                <a:xfrm>
                  <a:off x="3360" y="960"/>
                  <a:ext cx="168" cy="192"/>
                  <a:chOff x="1008" y="1584"/>
                  <a:chExt cx="336" cy="384"/>
                </a:xfrm>
              </p:grpSpPr>
              <p:sp>
                <p:nvSpPr>
                  <p:cNvPr id="1080" name="Rectangle 5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1" name="Rectangle 5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2" name="Rectangle 5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3" name="Rectangle 5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4" name="Rectangle 6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5" name="Rectangle 6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6" name="Rectangle 6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87" name="Rectangle 6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1" name="Group 64"/>
                <p:cNvGrpSpPr>
                  <a:grpSpLocks/>
                </p:cNvGrpSpPr>
                <p:nvPr/>
              </p:nvGrpSpPr>
              <p:grpSpPr bwMode="auto">
                <a:xfrm>
                  <a:off x="2784" y="1344"/>
                  <a:ext cx="168" cy="192"/>
                  <a:chOff x="1008" y="1584"/>
                  <a:chExt cx="336" cy="384"/>
                </a:xfrm>
              </p:grpSpPr>
              <p:sp>
                <p:nvSpPr>
                  <p:cNvPr id="1089" name="Rectangle 6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0" name="Rectangle 6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1" name="Rectangle 6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2" name="Rectangle 6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3" name="Rectangle 6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4" name="Rectangle 7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5" name="Rectangle 7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096" name="Rectangle 7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grpSp>
            <p:nvGrpSpPr>
              <p:cNvPr id="12" name="Group 73"/>
              <p:cNvGrpSpPr>
                <a:grpSpLocks/>
              </p:cNvGrpSpPr>
              <p:nvPr/>
            </p:nvGrpSpPr>
            <p:grpSpPr bwMode="auto">
              <a:xfrm>
                <a:off x="240" y="1968"/>
                <a:ext cx="3288" cy="1440"/>
                <a:chOff x="240" y="144"/>
                <a:chExt cx="3288" cy="1440"/>
              </a:xfrm>
            </p:grpSpPr>
            <p:grpSp>
              <p:nvGrpSpPr>
                <p:cNvPr id="13" name="Group 74"/>
                <p:cNvGrpSpPr>
                  <a:grpSpLocks/>
                </p:cNvGrpSpPr>
                <p:nvPr/>
              </p:nvGrpSpPr>
              <p:grpSpPr bwMode="auto">
                <a:xfrm>
                  <a:off x="864" y="720"/>
                  <a:ext cx="168" cy="192"/>
                  <a:chOff x="1008" y="1584"/>
                  <a:chExt cx="336" cy="384"/>
                </a:xfrm>
              </p:grpSpPr>
              <p:sp>
                <p:nvSpPr>
                  <p:cNvPr id="1099" name="Rectangle 7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0" name="Rectangle 7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1" name="Rectangle 7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2" name="Rectangle 7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3" name="Rectangle 7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4" name="Rectangle 8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5" name="Rectangle 8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6" name="Rectangle 8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4" name="Group 83"/>
                <p:cNvGrpSpPr>
                  <a:grpSpLocks/>
                </p:cNvGrpSpPr>
                <p:nvPr/>
              </p:nvGrpSpPr>
              <p:grpSpPr bwMode="auto">
                <a:xfrm>
                  <a:off x="1200" y="1392"/>
                  <a:ext cx="168" cy="192"/>
                  <a:chOff x="1008" y="1584"/>
                  <a:chExt cx="336" cy="384"/>
                </a:xfrm>
              </p:grpSpPr>
              <p:sp>
                <p:nvSpPr>
                  <p:cNvPr id="1108" name="Rectangle 8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09" name="Rectangle 8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0" name="Rectangle 8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1" name="Rectangle 8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2" name="Rectangle 8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3" name="Rectangle 8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4" name="Rectangle 9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5" name="Rectangle 9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5" name="Group 92"/>
                <p:cNvGrpSpPr>
                  <a:grpSpLocks/>
                </p:cNvGrpSpPr>
                <p:nvPr/>
              </p:nvGrpSpPr>
              <p:grpSpPr bwMode="auto">
                <a:xfrm>
                  <a:off x="240" y="144"/>
                  <a:ext cx="168" cy="192"/>
                  <a:chOff x="1008" y="1584"/>
                  <a:chExt cx="336" cy="384"/>
                </a:xfrm>
              </p:grpSpPr>
              <p:sp>
                <p:nvSpPr>
                  <p:cNvPr id="1117" name="Rectangle 9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8" name="Rectangle 9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19" name="Rectangle 9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0" name="Rectangle 9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1" name="Rectangle 9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2" name="Rectangle 9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3" name="Rectangle 9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4" name="Rectangle 10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6" name="Group 101"/>
                <p:cNvGrpSpPr>
                  <a:grpSpLocks/>
                </p:cNvGrpSpPr>
                <p:nvPr/>
              </p:nvGrpSpPr>
              <p:grpSpPr bwMode="auto">
                <a:xfrm>
                  <a:off x="1824" y="144"/>
                  <a:ext cx="168" cy="192"/>
                  <a:chOff x="1008" y="1584"/>
                  <a:chExt cx="336" cy="384"/>
                </a:xfrm>
              </p:grpSpPr>
              <p:sp>
                <p:nvSpPr>
                  <p:cNvPr id="1126" name="Rectangle 10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7" name="Rectangle 10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8" name="Rectangle 10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29" name="Rectangle 10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0" name="Rectangle 10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1" name="Rectangle 10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2" name="Rectangle 10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3" name="Rectangle 10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7" name="Group 110"/>
                <p:cNvGrpSpPr>
                  <a:grpSpLocks/>
                </p:cNvGrpSpPr>
                <p:nvPr/>
              </p:nvGrpSpPr>
              <p:grpSpPr bwMode="auto">
                <a:xfrm>
                  <a:off x="2496" y="528"/>
                  <a:ext cx="168" cy="192"/>
                  <a:chOff x="1008" y="1584"/>
                  <a:chExt cx="336" cy="384"/>
                </a:xfrm>
              </p:grpSpPr>
              <p:sp>
                <p:nvSpPr>
                  <p:cNvPr id="1135" name="Rectangle 11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6" name="Rectangle 11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7" name="Rectangle 11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8" name="Rectangle 11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39" name="Rectangle 11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0" name="Rectangle 11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1" name="Rectangle 11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2" name="Rectangle 11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8" name="Group 119"/>
                <p:cNvGrpSpPr>
                  <a:grpSpLocks/>
                </p:cNvGrpSpPr>
                <p:nvPr/>
              </p:nvGrpSpPr>
              <p:grpSpPr bwMode="auto">
                <a:xfrm>
                  <a:off x="2016" y="1056"/>
                  <a:ext cx="168" cy="192"/>
                  <a:chOff x="1008" y="1584"/>
                  <a:chExt cx="336" cy="384"/>
                </a:xfrm>
              </p:grpSpPr>
              <p:sp>
                <p:nvSpPr>
                  <p:cNvPr id="1144" name="Rectangle 12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5" name="Rectangle 12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6" name="Rectangle 12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7" name="Rectangle 12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8" name="Rectangle 12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49" name="Rectangle 12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0" name="Rectangle 12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1" name="Rectangle 12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9" name="Group 128"/>
                <p:cNvGrpSpPr>
                  <a:grpSpLocks/>
                </p:cNvGrpSpPr>
                <p:nvPr/>
              </p:nvGrpSpPr>
              <p:grpSpPr bwMode="auto">
                <a:xfrm>
                  <a:off x="3360" y="960"/>
                  <a:ext cx="168" cy="192"/>
                  <a:chOff x="1008" y="1584"/>
                  <a:chExt cx="336" cy="384"/>
                </a:xfrm>
              </p:grpSpPr>
              <p:sp>
                <p:nvSpPr>
                  <p:cNvPr id="1153" name="Rectangle 12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4" name="Rectangle 13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5" name="Rectangle 13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6" name="Rectangle 13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7" name="Rectangle 13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8" name="Rectangle 13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59" name="Rectangle 13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0" name="Rectangle 13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0" name="Group 137"/>
                <p:cNvGrpSpPr>
                  <a:grpSpLocks/>
                </p:cNvGrpSpPr>
                <p:nvPr/>
              </p:nvGrpSpPr>
              <p:grpSpPr bwMode="auto">
                <a:xfrm>
                  <a:off x="2784" y="1344"/>
                  <a:ext cx="168" cy="192"/>
                  <a:chOff x="1008" y="1584"/>
                  <a:chExt cx="336" cy="384"/>
                </a:xfrm>
              </p:grpSpPr>
              <p:sp>
                <p:nvSpPr>
                  <p:cNvPr id="1162" name="Rectangle 13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3" name="Rectangle 13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4" name="Rectangle 14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5" name="Rectangle 14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6" name="Rectangle 14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7" name="Rectangle 14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8" name="Rectangle 14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69" name="Rectangle 14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grpSp>
            <p:nvGrpSpPr>
              <p:cNvPr id="21" name="Group 146"/>
              <p:cNvGrpSpPr>
                <a:grpSpLocks/>
              </p:cNvGrpSpPr>
              <p:nvPr/>
            </p:nvGrpSpPr>
            <p:grpSpPr bwMode="auto">
              <a:xfrm>
                <a:off x="4320" y="624"/>
                <a:ext cx="168" cy="192"/>
                <a:chOff x="1008" y="1584"/>
                <a:chExt cx="336" cy="384"/>
              </a:xfrm>
            </p:grpSpPr>
            <p:sp>
              <p:nvSpPr>
                <p:cNvPr id="1171" name="Rectangle 14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2" name="Rectangle 14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3" name="Rectangle 14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4" name="Rectangle 15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5" name="Rectangle 15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6" name="Rectangle 15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7" name="Rectangle 15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78" name="Rectangle 15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2" name="Group 155"/>
              <p:cNvGrpSpPr>
                <a:grpSpLocks/>
              </p:cNvGrpSpPr>
              <p:nvPr/>
            </p:nvGrpSpPr>
            <p:grpSpPr bwMode="auto">
              <a:xfrm>
                <a:off x="4656" y="1296"/>
                <a:ext cx="168" cy="192"/>
                <a:chOff x="1008" y="1584"/>
                <a:chExt cx="336" cy="384"/>
              </a:xfrm>
            </p:grpSpPr>
            <p:sp>
              <p:nvSpPr>
                <p:cNvPr id="1180" name="Rectangle 15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1" name="Rectangle 15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2" name="Rectangle 15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3" name="Rectangle 15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4" name="Rectangle 16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5" name="Rectangle 16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6" name="Rectangle 16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87" name="Rectangle 16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3" name="Group 164"/>
              <p:cNvGrpSpPr>
                <a:grpSpLocks/>
              </p:cNvGrpSpPr>
              <p:nvPr/>
            </p:nvGrpSpPr>
            <p:grpSpPr bwMode="auto">
              <a:xfrm>
                <a:off x="3696" y="48"/>
                <a:ext cx="168" cy="192"/>
                <a:chOff x="1008" y="1584"/>
                <a:chExt cx="336" cy="384"/>
              </a:xfrm>
            </p:grpSpPr>
            <p:sp>
              <p:nvSpPr>
                <p:cNvPr id="1189" name="Rectangle 16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0" name="Rectangle 16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1" name="Rectangle 16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2" name="Rectangle 16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3" name="Rectangle 16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4" name="Rectangle 17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5" name="Rectangle 17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6" name="Rectangle 17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4" name="Group 173"/>
              <p:cNvGrpSpPr>
                <a:grpSpLocks/>
              </p:cNvGrpSpPr>
              <p:nvPr/>
            </p:nvGrpSpPr>
            <p:grpSpPr bwMode="auto">
              <a:xfrm>
                <a:off x="5280" y="48"/>
                <a:ext cx="168" cy="192"/>
                <a:chOff x="1008" y="1584"/>
                <a:chExt cx="336" cy="384"/>
              </a:xfrm>
            </p:grpSpPr>
            <p:sp>
              <p:nvSpPr>
                <p:cNvPr id="1198" name="Rectangle 17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199" name="Rectangle 17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0" name="Rectangle 17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1" name="Rectangle 17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2" name="Rectangle 17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3" name="Rectangle 17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4" name="Rectangle 18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5" name="Rectangle 18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5" name="Group 182"/>
              <p:cNvGrpSpPr>
                <a:grpSpLocks/>
              </p:cNvGrpSpPr>
              <p:nvPr/>
            </p:nvGrpSpPr>
            <p:grpSpPr bwMode="auto">
              <a:xfrm>
                <a:off x="5472" y="960"/>
                <a:ext cx="168" cy="192"/>
                <a:chOff x="1008" y="1584"/>
                <a:chExt cx="336" cy="384"/>
              </a:xfrm>
            </p:grpSpPr>
            <p:sp>
              <p:nvSpPr>
                <p:cNvPr id="1207" name="Rectangle 18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8" name="Rectangle 18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09" name="Rectangle 18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0" name="Rectangle 18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1" name="Rectangle 18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2" name="Rectangle 18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3" name="Rectangle 18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4" name="Rectangle 19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6" name="Group 191"/>
              <p:cNvGrpSpPr>
                <a:grpSpLocks/>
              </p:cNvGrpSpPr>
              <p:nvPr/>
            </p:nvGrpSpPr>
            <p:grpSpPr bwMode="auto">
              <a:xfrm>
                <a:off x="4224" y="2400"/>
                <a:ext cx="168" cy="192"/>
                <a:chOff x="1008" y="1584"/>
                <a:chExt cx="336" cy="384"/>
              </a:xfrm>
            </p:grpSpPr>
            <p:sp>
              <p:nvSpPr>
                <p:cNvPr id="1216" name="Rectangle 19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7" name="Rectangle 19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8" name="Rectangle 19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19" name="Rectangle 19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0" name="Rectangle 19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1" name="Rectangle 19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2" name="Rectangle 19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3" name="Rectangle 19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7" name="Group 200"/>
              <p:cNvGrpSpPr>
                <a:grpSpLocks/>
              </p:cNvGrpSpPr>
              <p:nvPr/>
            </p:nvGrpSpPr>
            <p:grpSpPr bwMode="auto">
              <a:xfrm>
                <a:off x="4560" y="3072"/>
                <a:ext cx="168" cy="192"/>
                <a:chOff x="1008" y="1584"/>
                <a:chExt cx="336" cy="384"/>
              </a:xfrm>
            </p:grpSpPr>
            <p:sp>
              <p:nvSpPr>
                <p:cNvPr id="1225" name="Rectangle 20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6" name="Rectangle 20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7" name="Rectangle 20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8" name="Rectangle 20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29" name="Rectangle 20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0" name="Rectangle 20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1" name="Rectangle 20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2" name="Rectangle 20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8" name="Group 209"/>
              <p:cNvGrpSpPr>
                <a:grpSpLocks/>
              </p:cNvGrpSpPr>
              <p:nvPr/>
            </p:nvGrpSpPr>
            <p:grpSpPr bwMode="auto">
              <a:xfrm>
                <a:off x="3600" y="1824"/>
                <a:ext cx="168" cy="192"/>
                <a:chOff x="1008" y="1584"/>
                <a:chExt cx="336" cy="384"/>
              </a:xfrm>
            </p:grpSpPr>
            <p:sp>
              <p:nvSpPr>
                <p:cNvPr id="1234" name="Rectangle 21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5" name="Rectangle 21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6" name="Rectangle 21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7" name="Rectangle 21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8" name="Rectangle 21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39" name="Rectangle 21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0" name="Rectangle 21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1" name="Rectangle 21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29" name="Group 218"/>
              <p:cNvGrpSpPr>
                <a:grpSpLocks/>
              </p:cNvGrpSpPr>
              <p:nvPr/>
            </p:nvGrpSpPr>
            <p:grpSpPr bwMode="auto">
              <a:xfrm>
                <a:off x="5184" y="1824"/>
                <a:ext cx="168" cy="192"/>
                <a:chOff x="1008" y="1584"/>
                <a:chExt cx="336" cy="384"/>
              </a:xfrm>
            </p:grpSpPr>
            <p:sp>
              <p:nvSpPr>
                <p:cNvPr id="1243" name="Rectangle 21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4" name="Rectangle 22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5" name="Rectangle 22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6" name="Rectangle 22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7" name="Rectangle 22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8" name="Rectangle 22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49" name="Rectangle 22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0" name="Rectangle 22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30" name="Group 227"/>
              <p:cNvGrpSpPr>
                <a:grpSpLocks/>
              </p:cNvGrpSpPr>
              <p:nvPr/>
            </p:nvGrpSpPr>
            <p:grpSpPr bwMode="auto">
              <a:xfrm>
                <a:off x="5376" y="2736"/>
                <a:ext cx="168" cy="192"/>
                <a:chOff x="1008" y="1584"/>
                <a:chExt cx="336" cy="384"/>
              </a:xfrm>
            </p:grpSpPr>
            <p:sp>
              <p:nvSpPr>
                <p:cNvPr id="1252" name="Rectangle 22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3" name="Rectangle 22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4" name="Rectangle 23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5" name="Rectangle 23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6" name="Rectangle 23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7" name="Rectangle 23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8" name="Rectangle 23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59" name="Rectangle 23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31" name="Group 236"/>
              <p:cNvGrpSpPr>
                <a:grpSpLocks/>
              </p:cNvGrpSpPr>
              <p:nvPr/>
            </p:nvGrpSpPr>
            <p:grpSpPr bwMode="auto">
              <a:xfrm>
                <a:off x="3816" y="3840"/>
                <a:ext cx="168" cy="192"/>
                <a:chOff x="1008" y="1584"/>
                <a:chExt cx="336" cy="384"/>
              </a:xfrm>
            </p:grpSpPr>
            <p:sp>
              <p:nvSpPr>
                <p:cNvPr id="1261" name="Rectangle 23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2" name="Rectangle 23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3" name="Rectangle 23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4" name="Rectangle 24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5" name="Rectangle 24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6" name="Rectangle 24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7" name="Rectangle 24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68" name="Rectangle 24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024" name="Group 245"/>
              <p:cNvGrpSpPr>
                <a:grpSpLocks/>
              </p:cNvGrpSpPr>
              <p:nvPr/>
            </p:nvGrpSpPr>
            <p:grpSpPr bwMode="auto">
              <a:xfrm>
                <a:off x="5400" y="3840"/>
                <a:ext cx="168" cy="192"/>
                <a:chOff x="1008" y="1584"/>
                <a:chExt cx="336" cy="384"/>
              </a:xfrm>
            </p:grpSpPr>
            <p:sp>
              <p:nvSpPr>
                <p:cNvPr id="1270" name="Rectangle 24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1" name="Rectangle 24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2" name="Rectangle 24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3" name="Rectangle 24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4" name="Rectangle 25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5" name="Rectangle 25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6" name="Rectangle 25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77" name="Rectangle 25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025" name="Group 254"/>
              <p:cNvGrpSpPr>
                <a:grpSpLocks/>
              </p:cNvGrpSpPr>
              <p:nvPr/>
            </p:nvGrpSpPr>
            <p:grpSpPr bwMode="auto">
              <a:xfrm>
                <a:off x="96" y="3744"/>
                <a:ext cx="168" cy="192"/>
                <a:chOff x="1008" y="1584"/>
                <a:chExt cx="336" cy="384"/>
              </a:xfrm>
            </p:grpSpPr>
            <p:sp>
              <p:nvSpPr>
                <p:cNvPr id="1279" name="Rectangle 25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0" name="Rectangle 25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1" name="Rectangle 25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2" name="Rectangle 25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3" name="Rectangle 25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4" name="Rectangle 26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5" name="Rectangle 26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6" name="Rectangle 26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031" name="Group 263"/>
              <p:cNvGrpSpPr>
                <a:grpSpLocks/>
              </p:cNvGrpSpPr>
              <p:nvPr/>
            </p:nvGrpSpPr>
            <p:grpSpPr bwMode="auto">
              <a:xfrm>
                <a:off x="1680" y="3744"/>
                <a:ext cx="168" cy="192"/>
                <a:chOff x="1008" y="1584"/>
                <a:chExt cx="336" cy="384"/>
              </a:xfrm>
            </p:grpSpPr>
            <p:sp>
              <p:nvSpPr>
                <p:cNvPr id="1288" name="Rectangle 26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89" name="Rectangle 26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0" name="Rectangle 26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1" name="Rectangle 26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2" name="Rectangle 26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3" name="Rectangle 26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4" name="Rectangle 27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5" name="Rectangle 27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nvGrpSpPr>
              <p:cNvPr id="1032" name="Group 272"/>
              <p:cNvGrpSpPr>
                <a:grpSpLocks/>
              </p:cNvGrpSpPr>
              <p:nvPr/>
            </p:nvGrpSpPr>
            <p:grpSpPr bwMode="auto">
              <a:xfrm>
                <a:off x="2352" y="4128"/>
                <a:ext cx="168" cy="192"/>
                <a:chOff x="1008" y="1584"/>
                <a:chExt cx="336" cy="384"/>
              </a:xfrm>
            </p:grpSpPr>
            <p:sp>
              <p:nvSpPr>
                <p:cNvPr id="1297" name="Rectangle 27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8" name="Rectangle 27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299" name="Rectangle 27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300" name="Rectangle 27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301" name="Rectangle 27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302" name="Rectangle 27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303" name="Rectangle 27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ru-RU"/>
                </a:p>
              </p:txBody>
            </p:sp>
            <p:sp>
              <p:nvSpPr>
                <p:cNvPr id="1304" name="Rectangle 28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ru-RU"/>
                </a:p>
              </p:txBody>
            </p:sp>
          </p:grpSp>
        </p:grpSp>
        <p:grpSp>
          <p:nvGrpSpPr>
            <p:cNvPr id="1033" name="Group 327"/>
            <p:cNvGrpSpPr>
              <a:grpSpLocks/>
            </p:cNvGrpSpPr>
            <p:nvPr userDrawn="1"/>
          </p:nvGrpSpPr>
          <p:grpSpPr bwMode="auto">
            <a:xfrm>
              <a:off x="96" y="0"/>
              <a:ext cx="288" cy="672"/>
              <a:chOff x="96" y="0"/>
              <a:chExt cx="288" cy="672"/>
            </a:xfrm>
          </p:grpSpPr>
          <p:sp>
            <p:nvSpPr>
              <p:cNvPr id="1316" name="Rectangle 292"/>
              <p:cNvSpPr>
                <a:spLocks noChangeArrowheads="1"/>
              </p:cNvSpPr>
              <p:nvPr/>
            </p:nvSpPr>
            <p:spPr bwMode="ltGray">
              <a:xfrm>
                <a:off x="96" y="576"/>
                <a:ext cx="288" cy="96"/>
              </a:xfrm>
              <a:prstGeom prst="rect">
                <a:avLst/>
              </a:prstGeom>
              <a:solidFill>
                <a:schemeClr val="bg2"/>
              </a:solidFill>
              <a:ln w="9525">
                <a:noFill/>
                <a:miter lim="800000"/>
                <a:headEnd/>
                <a:tailEnd/>
              </a:ln>
              <a:effectLst/>
            </p:spPr>
            <p:txBody>
              <a:bodyPr wrap="none" anchor="ctr"/>
              <a:lstStyle/>
              <a:p>
                <a:endParaRPr lang="ru-RU"/>
              </a:p>
            </p:txBody>
          </p:sp>
          <p:sp>
            <p:nvSpPr>
              <p:cNvPr id="1326" name="Rectangle 302"/>
              <p:cNvSpPr>
                <a:spLocks noChangeArrowheads="1"/>
              </p:cNvSpPr>
              <p:nvPr/>
            </p:nvSpPr>
            <p:spPr bwMode="ltGray">
              <a:xfrm>
                <a:off x="96" y="0"/>
                <a:ext cx="288" cy="576"/>
              </a:xfrm>
              <a:prstGeom prst="rect">
                <a:avLst/>
              </a:prstGeom>
              <a:solidFill>
                <a:schemeClr val="hlink"/>
              </a:solidFill>
              <a:ln w="9525">
                <a:noFill/>
                <a:miter lim="800000"/>
                <a:headEnd/>
                <a:tailEnd/>
              </a:ln>
              <a:effectLst/>
            </p:spPr>
            <p:txBody>
              <a:bodyPr wrap="none" anchor="ctr"/>
              <a:lstStyle/>
              <a:p>
                <a:endParaRPr lang="ru-RU"/>
              </a:p>
            </p:txBody>
          </p:sp>
        </p:grpSp>
        <p:grpSp>
          <p:nvGrpSpPr>
            <p:cNvPr id="1034" name="Group 326"/>
            <p:cNvGrpSpPr>
              <a:grpSpLocks/>
            </p:cNvGrpSpPr>
            <p:nvPr/>
          </p:nvGrpSpPr>
          <p:grpSpPr bwMode="auto">
            <a:xfrm>
              <a:off x="95" y="719"/>
              <a:ext cx="5569" cy="3505"/>
              <a:chOff x="95" y="719"/>
              <a:chExt cx="5569" cy="3505"/>
            </a:xfrm>
          </p:grpSpPr>
          <p:sp>
            <p:nvSpPr>
              <p:cNvPr id="1306" name="Rectangle 282"/>
              <p:cNvSpPr>
                <a:spLocks noChangeArrowheads="1"/>
              </p:cNvSpPr>
              <p:nvPr userDrawn="1"/>
            </p:nvSpPr>
            <p:spPr bwMode="invGray">
              <a:xfrm rot="5400000">
                <a:off x="167" y="839"/>
                <a:ext cx="96" cy="48"/>
              </a:xfrm>
              <a:prstGeom prst="rect">
                <a:avLst/>
              </a:prstGeom>
              <a:solidFill>
                <a:schemeClr val="accent1"/>
              </a:solidFill>
              <a:ln w="9525">
                <a:noFill/>
                <a:miter lim="800000"/>
                <a:headEnd/>
                <a:tailEnd/>
              </a:ln>
              <a:effectLst/>
            </p:spPr>
            <p:txBody>
              <a:bodyPr wrap="none" anchor="ctr"/>
              <a:lstStyle/>
              <a:p>
                <a:endParaRPr lang="ru-RU"/>
              </a:p>
            </p:txBody>
          </p:sp>
          <p:sp>
            <p:nvSpPr>
              <p:cNvPr id="1307" name="Rectangle 283"/>
              <p:cNvSpPr>
                <a:spLocks noChangeArrowheads="1"/>
              </p:cNvSpPr>
              <p:nvPr userDrawn="1"/>
            </p:nvSpPr>
            <p:spPr bwMode="invGray">
              <a:xfrm rot="5400000">
                <a:off x="215" y="887"/>
                <a:ext cx="48" cy="96"/>
              </a:xfrm>
              <a:prstGeom prst="rect">
                <a:avLst/>
              </a:prstGeom>
              <a:solidFill>
                <a:schemeClr val="accent1"/>
              </a:solidFill>
              <a:ln w="9525">
                <a:noFill/>
                <a:miter lim="800000"/>
                <a:headEnd/>
                <a:tailEnd/>
              </a:ln>
              <a:effectLst/>
            </p:spPr>
            <p:txBody>
              <a:bodyPr wrap="none" anchor="ctr"/>
              <a:lstStyle/>
              <a:p>
                <a:endParaRPr lang="ru-RU"/>
              </a:p>
            </p:txBody>
          </p:sp>
          <p:sp>
            <p:nvSpPr>
              <p:cNvPr id="1308" name="Rectangle 284"/>
              <p:cNvSpPr>
                <a:spLocks noChangeArrowheads="1"/>
              </p:cNvSpPr>
              <p:nvPr userDrawn="1"/>
            </p:nvSpPr>
            <p:spPr bwMode="invGray">
              <a:xfrm rot="5400000">
                <a:off x="287" y="767"/>
                <a:ext cx="48" cy="144"/>
              </a:xfrm>
              <a:prstGeom prst="rect">
                <a:avLst/>
              </a:prstGeom>
              <a:solidFill>
                <a:schemeClr val="accent1"/>
              </a:solidFill>
              <a:ln w="9525">
                <a:noFill/>
                <a:miter lim="800000"/>
                <a:headEnd/>
                <a:tailEnd/>
              </a:ln>
              <a:effectLst/>
            </p:spPr>
            <p:txBody>
              <a:bodyPr wrap="none" anchor="ctr"/>
              <a:lstStyle/>
              <a:p>
                <a:endParaRPr lang="ru-RU"/>
              </a:p>
            </p:txBody>
          </p:sp>
          <p:sp>
            <p:nvSpPr>
              <p:cNvPr id="1309" name="Rectangle 285"/>
              <p:cNvSpPr>
                <a:spLocks noChangeArrowheads="1"/>
              </p:cNvSpPr>
              <p:nvPr userDrawn="1"/>
            </p:nvSpPr>
            <p:spPr bwMode="invGray">
              <a:xfrm rot="5400000">
                <a:off x="191" y="911"/>
                <a:ext cx="48" cy="240"/>
              </a:xfrm>
              <a:prstGeom prst="rect">
                <a:avLst/>
              </a:prstGeom>
              <a:solidFill>
                <a:schemeClr val="accent1"/>
              </a:solidFill>
              <a:ln w="9525">
                <a:noFill/>
                <a:miter lim="800000"/>
                <a:headEnd/>
                <a:tailEnd/>
              </a:ln>
              <a:effectLst/>
            </p:spPr>
            <p:txBody>
              <a:bodyPr wrap="none" anchor="ctr"/>
              <a:lstStyle/>
              <a:p>
                <a:endParaRPr lang="ru-RU"/>
              </a:p>
            </p:txBody>
          </p:sp>
          <p:sp>
            <p:nvSpPr>
              <p:cNvPr id="1310" name="Rectangle 286"/>
              <p:cNvSpPr>
                <a:spLocks noChangeArrowheads="1"/>
              </p:cNvSpPr>
              <p:nvPr userDrawn="1"/>
            </p:nvSpPr>
            <p:spPr bwMode="invGray">
              <a:xfrm rot="5400000">
                <a:off x="-25" y="839"/>
                <a:ext cx="288" cy="48"/>
              </a:xfrm>
              <a:prstGeom prst="rect">
                <a:avLst/>
              </a:prstGeom>
              <a:solidFill>
                <a:schemeClr val="accent1"/>
              </a:solidFill>
              <a:ln w="9525">
                <a:noFill/>
                <a:miter lim="800000"/>
                <a:headEnd/>
                <a:tailEnd/>
              </a:ln>
              <a:effectLst/>
            </p:spPr>
            <p:txBody>
              <a:bodyPr wrap="none" anchor="ctr"/>
              <a:lstStyle/>
              <a:p>
                <a:endParaRPr lang="ru-RU"/>
              </a:p>
            </p:txBody>
          </p:sp>
          <p:sp>
            <p:nvSpPr>
              <p:cNvPr id="1311" name="Rectangle 287"/>
              <p:cNvSpPr>
                <a:spLocks noChangeArrowheads="1"/>
              </p:cNvSpPr>
              <p:nvPr userDrawn="1"/>
            </p:nvSpPr>
            <p:spPr bwMode="invGray">
              <a:xfrm rot="5400000">
                <a:off x="287" y="575"/>
                <a:ext cx="48" cy="336"/>
              </a:xfrm>
              <a:prstGeom prst="rect">
                <a:avLst/>
              </a:prstGeom>
              <a:solidFill>
                <a:schemeClr val="accent1"/>
              </a:solidFill>
              <a:ln w="9525">
                <a:noFill/>
                <a:miter lim="800000"/>
                <a:headEnd/>
                <a:tailEnd/>
              </a:ln>
              <a:effectLst/>
            </p:spPr>
            <p:txBody>
              <a:bodyPr wrap="none" anchor="ctr"/>
              <a:lstStyle/>
              <a:p>
                <a:endParaRPr lang="ru-RU"/>
              </a:p>
            </p:txBody>
          </p:sp>
          <p:sp>
            <p:nvSpPr>
              <p:cNvPr id="1312" name="Rectangle 288"/>
              <p:cNvSpPr>
                <a:spLocks noChangeArrowheads="1"/>
              </p:cNvSpPr>
              <p:nvPr userDrawn="1"/>
            </p:nvSpPr>
            <p:spPr bwMode="invGray">
              <a:xfrm rot="5400000">
                <a:off x="-1273" y="2471"/>
                <a:ext cx="3457" cy="49"/>
              </a:xfrm>
              <a:prstGeom prst="rect">
                <a:avLst/>
              </a:prstGeom>
              <a:solidFill>
                <a:schemeClr val="accent1"/>
              </a:solidFill>
              <a:ln w="9525">
                <a:noFill/>
                <a:miter lim="800000"/>
                <a:headEnd/>
                <a:tailEnd/>
              </a:ln>
              <a:effectLst/>
            </p:spPr>
            <p:txBody>
              <a:bodyPr wrap="none" anchor="ctr"/>
              <a:lstStyle/>
              <a:p>
                <a:endParaRPr lang="ru-RU"/>
              </a:p>
            </p:txBody>
          </p:sp>
          <p:sp>
            <p:nvSpPr>
              <p:cNvPr id="1313" name="Rectangle 289"/>
              <p:cNvSpPr>
                <a:spLocks noChangeArrowheads="1"/>
              </p:cNvSpPr>
              <p:nvPr userDrawn="1"/>
            </p:nvSpPr>
            <p:spPr bwMode="invGray">
              <a:xfrm>
                <a:off x="288" y="912"/>
                <a:ext cx="240" cy="48"/>
              </a:xfrm>
              <a:prstGeom prst="rect">
                <a:avLst/>
              </a:prstGeom>
              <a:solidFill>
                <a:schemeClr val="accent1">
                  <a:alpha val="50000"/>
                </a:schemeClr>
              </a:solidFill>
              <a:ln w="9525">
                <a:noFill/>
                <a:miter lim="800000"/>
                <a:headEnd/>
                <a:tailEnd/>
              </a:ln>
              <a:effectLst/>
            </p:spPr>
            <p:txBody>
              <a:bodyPr wrap="none" anchor="ctr"/>
              <a:lstStyle/>
              <a:p>
                <a:endParaRPr lang="ru-RU"/>
              </a:p>
            </p:txBody>
          </p:sp>
          <p:sp>
            <p:nvSpPr>
              <p:cNvPr id="1314" name="Rectangle 290"/>
              <p:cNvSpPr>
                <a:spLocks noChangeArrowheads="1"/>
              </p:cNvSpPr>
              <p:nvPr userDrawn="1"/>
            </p:nvSpPr>
            <p:spPr bwMode="invGray">
              <a:xfrm>
                <a:off x="528" y="912"/>
                <a:ext cx="5136" cy="48"/>
              </a:xfrm>
              <a:prstGeom prst="rect">
                <a:avLst/>
              </a:prstGeom>
              <a:solidFill>
                <a:schemeClr val="accent1"/>
              </a:solidFill>
              <a:ln w="9525">
                <a:noFill/>
                <a:miter lim="800000"/>
                <a:headEnd/>
                <a:tailEnd/>
              </a:ln>
              <a:effectLst/>
            </p:spPr>
            <p:txBody>
              <a:bodyPr wrap="none" anchor="ctr"/>
              <a:lstStyle/>
              <a:p>
                <a:endParaRPr lang="ru-RU"/>
              </a:p>
            </p:txBody>
          </p:sp>
          <p:sp>
            <p:nvSpPr>
              <p:cNvPr id="1347" name="Rectangle 323"/>
              <p:cNvSpPr>
                <a:spLocks noChangeArrowheads="1"/>
              </p:cNvSpPr>
              <p:nvPr userDrawn="1"/>
            </p:nvSpPr>
            <p:spPr bwMode="invGray">
              <a:xfrm rot="5400000">
                <a:off x="263" y="935"/>
                <a:ext cx="192" cy="48"/>
              </a:xfrm>
              <a:prstGeom prst="rect">
                <a:avLst/>
              </a:prstGeom>
              <a:solidFill>
                <a:schemeClr val="accent1"/>
              </a:solidFill>
              <a:ln w="9525">
                <a:noFill/>
                <a:miter lim="800000"/>
                <a:headEnd/>
                <a:tailEnd/>
              </a:ln>
              <a:effectLst/>
            </p:spPr>
            <p:txBody>
              <a:bodyPr wrap="none" anchor="ctr"/>
              <a:lstStyle/>
              <a:p>
                <a:endParaRPr lang="ru-RU"/>
              </a:p>
            </p:txBody>
          </p:sp>
        </p:grpSp>
        <p:grpSp>
          <p:nvGrpSpPr>
            <p:cNvPr id="1043" name="Group 328"/>
            <p:cNvGrpSpPr>
              <a:grpSpLocks/>
            </p:cNvGrpSpPr>
            <p:nvPr userDrawn="1"/>
          </p:nvGrpSpPr>
          <p:grpSpPr bwMode="auto">
            <a:xfrm>
              <a:off x="96" y="1104"/>
              <a:ext cx="288" cy="3120"/>
              <a:chOff x="96" y="1104"/>
              <a:chExt cx="288" cy="3120"/>
            </a:xfrm>
          </p:grpSpPr>
          <p:sp>
            <p:nvSpPr>
              <p:cNvPr id="1315" name="Rectangle 291"/>
              <p:cNvSpPr>
                <a:spLocks noChangeArrowheads="1"/>
              </p:cNvSpPr>
              <p:nvPr/>
            </p:nvSpPr>
            <p:spPr bwMode="ltGray">
              <a:xfrm>
                <a:off x="96" y="1104"/>
                <a:ext cx="288" cy="96"/>
              </a:xfrm>
              <a:prstGeom prst="rect">
                <a:avLst/>
              </a:prstGeom>
              <a:solidFill>
                <a:schemeClr val="bg2"/>
              </a:solidFill>
              <a:ln w="9525">
                <a:noFill/>
                <a:miter lim="800000"/>
                <a:headEnd/>
                <a:tailEnd/>
              </a:ln>
              <a:effectLst/>
            </p:spPr>
            <p:txBody>
              <a:bodyPr wrap="none" anchor="ctr"/>
              <a:lstStyle/>
              <a:p>
                <a:endParaRPr lang="ru-RU"/>
              </a:p>
            </p:txBody>
          </p:sp>
          <p:sp>
            <p:nvSpPr>
              <p:cNvPr id="1345" name="Rectangle 321"/>
              <p:cNvSpPr>
                <a:spLocks noChangeArrowheads="1"/>
              </p:cNvSpPr>
              <p:nvPr/>
            </p:nvSpPr>
            <p:spPr bwMode="ltGray">
              <a:xfrm>
                <a:off x="96" y="1200"/>
                <a:ext cx="288" cy="3024"/>
              </a:xfrm>
              <a:prstGeom prst="rect">
                <a:avLst/>
              </a:prstGeom>
              <a:solidFill>
                <a:schemeClr val="accent2"/>
              </a:solidFill>
              <a:ln w="9525">
                <a:noFill/>
                <a:miter lim="800000"/>
                <a:headEnd/>
                <a:tailEnd/>
              </a:ln>
              <a:effectLst/>
            </p:spPr>
            <p:txBody>
              <a:bodyPr wrap="none" anchor="ctr"/>
              <a:lstStyle/>
              <a:p>
                <a:endParaRPr lang="ru-RU"/>
              </a:p>
            </p:txBody>
          </p:sp>
        </p:grpSp>
      </p:grpSp>
      <p:sp>
        <p:nvSpPr>
          <p:cNvPr id="1026" name="Rectangle 2"/>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066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lvl1pPr>
          </a:lstStyle>
          <a:p>
            <a:fld id="{7EEBC427-CA12-4F94-963B-12FCB7A2989B}" type="datetimeFigureOut">
              <a:rPr lang="ru-RU" smtClean="0"/>
              <a:pPr/>
              <a:t>02.03.2013</a:t>
            </a:fld>
            <a:endParaRPr lang="ru-RU"/>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lvl1pPr>
          </a:lstStyle>
          <a:p>
            <a:endParaRPr lang="ru-RU"/>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lvl1pPr>
          </a:lstStyle>
          <a:p>
            <a:fld id="{6288CB3B-BDA3-4468-8362-6C8EA7CF1F4D}"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Impact" pitchFamily="34" charset="0"/>
        </a:defRPr>
      </a:lvl2pPr>
      <a:lvl3pPr algn="ctr" rtl="0" eaLnBrk="1" fontAlgn="base" hangingPunct="1">
        <a:spcBef>
          <a:spcPct val="0"/>
        </a:spcBef>
        <a:spcAft>
          <a:spcPct val="0"/>
        </a:spcAft>
        <a:defRPr sz="4400">
          <a:solidFill>
            <a:schemeClr val="tx2"/>
          </a:solidFill>
          <a:latin typeface="Impact" pitchFamily="34" charset="0"/>
        </a:defRPr>
      </a:lvl3pPr>
      <a:lvl4pPr algn="ctr" rtl="0" eaLnBrk="1" fontAlgn="base" hangingPunct="1">
        <a:spcBef>
          <a:spcPct val="0"/>
        </a:spcBef>
        <a:spcAft>
          <a:spcPct val="0"/>
        </a:spcAft>
        <a:defRPr sz="4400">
          <a:solidFill>
            <a:schemeClr val="tx2"/>
          </a:solidFill>
          <a:latin typeface="Impact" pitchFamily="34" charset="0"/>
        </a:defRPr>
      </a:lvl4pPr>
      <a:lvl5pPr algn="ctr" rtl="0" eaLnBrk="1" fontAlgn="base" hangingPunct="1">
        <a:spcBef>
          <a:spcPct val="0"/>
        </a:spcBef>
        <a:spcAft>
          <a:spcPct val="0"/>
        </a:spcAft>
        <a:defRPr sz="4400">
          <a:solidFill>
            <a:schemeClr val="tx2"/>
          </a:solidFill>
          <a:latin typeface="Impact" pitchFamily="34" charset="0"/>
        </a:defRPr>
      </a:lvl5pPr>
      <a:lvl6pPr marL="457200" algn="ctr" rtl="0" eaLnBrk="1" fontAlgn="base" hangingPunct="1">
        <a:spcBef>
          <a:spcPct val="0"/>
        </a:spcBef>
        <a:spcAft>
          <a:spcPct val="0"/>
        </a:spcAft>
        <a:defRPr sz="4400">
          <a:solidFill>
            <a:schemeClr val="tx2"/>
          </a:solidFill>
          <a:latin typeface="Impact" pitchFamily="34" charset="0"/>
        </a:defRPr>
      </a:lvl6pPr>
      <a:lvl7pPr marL="914400" algn="ctr" rtl="0" eaLnBrk="1" fontAlgn="base" hangingPunct="1">
        <a:spcBef>
          <a:spcPct val="0"/>
        </a:spcBef>
        <a:spcAft>
          <a:spcPct val="0"/>
        </a:spcAft>
        <a:defRPr sz="4400">
          <a:solidFill>
            <a:schemeClr val="tx2"/>
          </a:solidFill>
          <a:latin typeface="Impact" pitchFamily="34" charset="0"/>
        </a:defRPr>
      </a:lvl7pPr>
      <a:lvl8pPr marL="1371600" algn="ctr" rtl="0" eaLnBrk="1" fontAlgn="base" hangingPunct="1">
        <a:spcBef>
          <a:spcPct val="0"/>
        </a:spcBef>
        <a:spcAft>
          <a:spcPct val="0"/>
        </a:spcAft>
        <a:defRPr sz="4400">
          <a:solidFill>
            <a:schemeClr val="tx2"/>
          </a:solidFill>
          <a:latin typeface="Impact" pitchFamily="34" charset="0"/>
        </a:defRPr>
      </a:lvl8pPr>
      <a:lvl9pPr marL="1828800" algn="ctr" rtl="0" eaLnBrk="1" fontAlgn="base" hangingPunct="1">
        <a:spcBef>
          <a:spcPct val="0"/>
        </a:spcBef>
        <a:spcAft>
          <a:spcPct val="0"/>
        </a:spcAft>
        <a:defRPr sz="4400">
          <a:solidFill>
            <a:schemeClr val="tx2"/>
          </a:solidFill>
          <a:latin typeface="Impact" pitchFamily="34" charset="0"/>
        </a:defRPr>
      </a:lvl9pPr>
    </p:titleStyle>
    <p:bodyStyle>
      <a:lvl1pPr marL="222250" indent="-22225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630238" indent="-173038" algn="l" rtl="0" eaLnBrk="1" fontAlgn="base" hangingPunct="1">
        <a:spcBef>
          <a:spcPct val="20000"/>
        </a:spcBef>
        <a:spcAft>
          <a:spcPct val="0"/>
        </a:spcAft>
        <a:buClr>
          <a:schemeClr val="accent2"/>
        </a:buClr>
        <a:buChar char="•"/>
        <a:defRPr sz="2800">
          <a:solidFill>
            <a:schemeClr val="tx1"/>
          </a:solidFill>
          <a:latin typeface="+mn-lt"/>
        </a:defRPr>
      </a:lvl2pPr>
      <a:lvl3pPr marL="1089025" indent="-174625" algn="l" rtl="0" eaLnBrk="1" fontAlgn="base" hangingPunct="1">
        <a:spcBef>
          <a:spcPct val="20000"/>
        </a:spcBef>
        <a:spcAft>
          <a:spcPct val="0"/>
        </a:spcAft>
        <a:buClr>
          <a:schemeClr val="accent1"/>
        </a:buClr>
        <a:buChar char="•"/>
        <a:defRPr sz="2400">
          <a:solidFill>
            <a:schemeClr val="tx1"/>
          </a:solidFill>
          <a:latin typeface="+mn-lt"/>
        </a:defRPr>
      </a:lvl3pPr>
      <a:lvl4pPr marL="1546225" indent="-174625" algn="l" rtl="0" eaLnBrk="1" fontAlgn="base" hangingPunct="1">
        <a:spcBef>
          <a:spcPct val="20000"/>
        </a:spcBef>
        <a:spcAft>
          <a:spcPct val="0"/>
        </a:spcAft>
        <a:buClr>
          <a:schemeClr val="bg2"/>
        </a:buClr>
        <a:buChar char="•"/>
        <a:defRPr sz="2000">
          <a:solidFill>
            <a:schemeClr val="tx1"/>
          </a:solidFill>
          <a:latin typeface="+mn-lt"/>
        </a:defRPr>
      </a:lvl4pPr>
      <a:lvl5pPr marL="2003425" indent="-174625" algn="l" rtl="0" eaLnBrk="1" fontAlgn="base" hangingPunct="1">
        <a:spcBef>
          <a:spcPct val="20000"/>
        </a:spcBef>
        <a:spcAft>
          <a:spcPct val="0"/>
        </a:spcAft>
        <a:buChar char="•"/>
        <a:defRPr sz="2000">
          <a:solidFill>
            <a:schemeClr val="tx1"/>
          </a:solidFill>
          <a:latin typeface="+mn-lt"/>
        </a:defRPr>
      </a:lvl5pPr>
      <a:lvl6pPr marL="2460625" indent="-174625" algn="l" rtl="0" eaLnBrk="1" fontAlgn="base" hangingPunct="1">
        <a:spcBef>
          <a:spcPct val="20000"/>
        </a:spcBef>
        <a:spcAft>
          <a:spcPct val="0"/>
        </a:spcAft>
        <a:buChar char="•"/>
        <a:defRPr sz="2000">
          <a:solidFill>
            <a:schemeClr val="tx1"/>
          </a:solidFill>
          <a:latin typeface="+mn-lt"/>
        </a:defRPr>
      </a:lvl6pPr>
      <a:lvl7pPr marL="2917825" indent="-174625" algn="l" rtl="0" eaLnBrk="1" fontAlgn="base" hangingPunct="1">
        <a:spcBef>
          <a:spcPct val="20000"/>
        </a:spcBef>
        <a:spcAft>
          <a:spcPct val="0"/>
        </a:spcAft>
        <a:buChar char="•"/>
        <a:defRPr sz="2000">
          <a:solidFill>
            <a:schemeClr val="tx1"/>
          </a:solidFill>
          <a:latin typeface="+mn-lt"/>
        </a:defRPr>
      </a:lvl7pPr>
      <a:lvl8pPr marL="3375025" indent="-174625" algn="l" rtl="0" eaLnBrk="1" fontAlgn="base" hangingPunct="1">
        <a:spcBef>
          <a:spcPct val="20000"/>
        </a:spcBef>
        <a:spcAft>
          <a:spcPct val="0"/>
        </a:spcAft>
        <a:buChar char="•"/>
        <a:defRPr sz="2000">
          <a:solidFill>
            <a:schemeClr val="tx1"/>
          </a:solidFill>
          <a:latin typeface="+mn-lt"/>
        </a:defRPr>
      </a:lvl8pPr>
      <a:lvl9pPr marL="3832225" indent="-174625"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www.siblarix.ru/price.html" TargetMode="Externa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tihi.ru/pics/2011/03/26/6675.jpg"/>
          <p:cNvPicPr>
            <a:picLocks noChangeAspect="1" noChangeArrowheads="1"/>
          </p:cNvPicPr>
          <p:nvPr/>
        </p:nvPicPr>
        <p:blipFill>
          <a:blip r:embed="rId2" cstate="email"/>
          <a:srcRect/>
          <a:stretch>
            <a:fillRect/>
          </a:stretch>
        </p:blipFill>
        <p:spPr bwMode="auto">
          <a:xfrm>
            <a:off x="1500166" y="3143248"/>
            <a:ext cx="6918886" cy="357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Заголовок 1"/>
          <p:cNvSpPr txBox="1">
            <a:spLocks/>
          </p:cNvSpPr>
          <p:nvPr/>
        </p:nvSpPr>
        <p:spPr bwMode="auto">
          <a:xfrm>
            <a:off x="642910" y="214290"/>
            <a:ext cx="8207373" cy="23574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660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t>Изба</a:t>
            </a:r>
            <a:r>
              <a:rPr kumimoji="0" lang="ru-RU" sz="6600" b="0"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t> - жилище</a:t>
            </a:r>
            <a:br>
              <a:rPr kumimoji="0" lang="ru-RU" sz="6600" b="0"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br>
            <a:r>
              <a:rPr kumimoji="0" lang="ru-RU" sz="6600" b="0"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t> русского народа </a:t>
            </a:r>
            <a:br>
              <a:rPr kumimoji="0" lang="ru-RU" sz="6600" b="0"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br>
            <a:r>
              <a:rPr kumimoji="0" lang="ru-RU" sz="4800" b="0"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t/>
            </a:r>
            <a:br>
              <a:rPr kumimoji="0" lang="ru-RU" sz="4800" b="0"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rPr>
            </a:br>
            <a:endParaRPr kumimoji="0" lang="ru-RU" sz="4800" b="0" i="0" u="none" strike="noStrike" kern="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mj-cs"/>
            </a:endParaRPr>
          </a:p>
        </p:txBody>
      </p:sp>
      <p:sp>
        <p:nvSpPr>
          <p:cNvPr id="14" name="TextBox 6"/>
          <p:cNvSpPr txBox="1"/>
          <p:nvPr/>
        </p:nvSpPr>
        <p:spPr>
          <a:xfrm>
            <a:off x="1500166" y="5500702"/>
            <a:ext cx="2928958" cy="11695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spAutoFit/>
            <a:scene3d>
              <a:camera prst="orthographicFront"/>
              <a:lightRig rig="balanced" dir="t">
                <a:rot lat="0" lon="0" rev="2100000"/>
              </a:lightRig>
            </a:scene3d>
            <a:sp3d extrusionH="57150" prstMaterial="metal">
              <a:bevelT w="38100" h="25400"/>
              <a:contourClr>
                <a:schemeClr val="bg2"/>
              </a:contourClr>
            </a:sp3d>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ru-RU" sz="1400" b="1" dirty="0" smtClean="0">
                <a:ln w="50800"/>
                <a:solidFill>
                  <a:schemeClr val="bg1">
                    <a:shade val="50000"/>
                  </a:schemeClr>
                </a:solidFill>
              </a:rPr>
              <a:t>Преподаватель</a:t>
            </a:r>
          </a:p>
          <a:p>
            <a:pPr algn="ctr">
              <a:defRPr/>
            </a:pPr>
            <a:r>
              <a:rPr lang="ru-RU" sz="1400" b="1" dirty="0" smtClean="0">
                <a:ln w="50800"/>
                <a:solidFill>
                  <a:schemeClr val="bg1">
                    <a:shade val="50000"/>
                  </a:schemeClr>
                </a:solidFill>
              </a:rPr>
              <a:t> истории, обществознания, МХК</a:t>
            </a:r>
            <a:endParaRPr lang="ru-RU" sz="1400" b="1" dirty="0">
              <a:ln w="50800"/>
              <a:solidFill>
                <a:schemeClr val="bg1">
                  <a:shade val="50000"/>
                </a:schemeClr>
              </a:solidFill>
            </a:endParaRPr>
          </a:p>
          <a:p>
            <a:pPr algn="ctr">
              <a:defRPr/>
            </a:pPr>
            <a:r>
              <a:rPr lang="ru-RU" sz="1400" b="1" dirty="0">
                <a:ln w="50800"/>
                <a:solidFill>
                  <a:schemeClr val="bg1">
                    <a:shade val="50000"/>
                  </a:schemeClr>
                </a:solidFill>
              </a:rPr>
              <a:t>МБОУ «СОШ № 48» </a:t>
            </a:r>
            <a:endParaRPr lang="ru-RU" sz="1400" b="1" dirty="0" smtClean="0">
              <a:ln w="50800"/>
              <a:solidFill>
                <a:schemeClr val="bg1">
                  <a:shade val="50000"/>
                </a:schemeClr>
              </a:solidFill>
            </a:endParaRPr>
          </a:p>
          <a:p>
            <a:pPr algn="ctr">
              <a:defRPr/>
            </a:pPr>
            <a:r>
              <a:rPr lang="ru-RU" sz="1400" b="1" dirty="0" smtClean="0">
                <a:ln w="50800"/>
                <a:solidFill>
                  <a:schemeClr val="bg1">
                    <a:shade val="50000"/>
                  </a:schemeClr>
                </a:solidFill>
              </a:rPr>
              <a:t>г</a:t>
            </a:r>
            <a:r>
              <a:rPr lang="ru-RU" sz="1400" b="1" dirty="0">
                <a:ln w="50800"/>
                <a:solidFill>
                  <a:schemeClr val="bg1">
                    <a:shade val="50000"/>
                  </a:schemeClr>
                </a:solidFill>
              </a:rPr>
              <a:t>. Владивостока </a:t>
            </a:r>
          </a:p>
          <a:p>
            <a:pPr algn="ctr">
              <a:defRPr/>
            </a:pPr>
            <a:r>
              <a:rPr lang="ru-RU" sz="1400" b="1" dirty="0">
                <a:ln w="50800"/>
                <a:solidFill>
                  <a:schemeClr val="bg1">
                    <a:shade val="50000"/>
                  </a:schemeClr>
                </a:solidFill>
              </a:rPr>
              <a:t>Шабалина Светлана </a:t>
            </a:r>
            <a:r>
              <a:rPr lang="ru-RU" sz="1400" b="1" dirty="0" smtClean="0">
                <a:ln w="50800"/>
                <a:solidFill>
                  <a:schemeClr val="bg1">
                    <a:shade val="50000"/>
                  </a:schemeClr>
                </a:solidFill>
              </a:rPr>
              <a:t>Николаевна</a:t>
            </a:r>
            <a:endParaRPr lang="ru-RU"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Форма верхов</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5292080" y="1752600"/>
            <a:ext cx="3851920" cy="4772744"/>
          </a:xfrm>
        </p:spPr>
        <p:txBody>
          <a:bodyPr/>
          <a:lstStyle/>
          <a:p>
            <a:pPr>
              <a:buNone/>
            </a:pPr>
            <a:r>
              <a:rPr lang="ru-RU" sz="2400" dirty="0" smtClean="0"/>
              <a:t>	</a:t>
            </a:r>
            <a:endParaRPr lang="ru-RU" sz="24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500034" y="1714488"/>
            <a:ext cx="4572032" cy="4857760"/>
          </a:xfrm>
        </p:spPr>
        <p:txBody>
          <a:bodyPr/>
          <a:lstStyle/>
          <a:p>
            <a:pPr>
              <a:buNone/>
            </a:pPr>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“Верхом” в древности называли любое завершение. Эти верхи в зависимости от богатства постройки могли быть самыми разнообразными. Наиболее простым был “</a:t>
            </a:r>
            <a:r>
              <a:rPr lang="ru-RU" sz="1800" b="1" dirty="0" err="1" smtClean="0">
                <a:latin typeface="Times New Roman" pitchFamily="18" charset="0"/>
                <a:cs typeface="Times New Roman" pitchFamily="18" charset="0"/>
              </a:rPr>
              <a:t>клетский</a:t>
            </a:r>
            <a:r>
              <a:rPr lang="ru-RU" sz="1800" b="1" dirty="0" smtClean="0">
                <a:latin typeface="Times New Roman" pitchFamily="18" charset="0"/>
                <a:cs typeface="Times New Roman" pitchFamily="18" charset="0"/>
              </a:rPr>
              <a:t>” верх — простая двускатная крыша на клети. “Шатровым” верхом в виде высокой восьмигранной пирамиды украшались обычно храмы. Затейливым был “</a:t>
            </a:r>
            <a:r>
              <a:rPr lang="ru-RU" sz="1800" b="1" dirty="0" err="1" smtClean="0">
                <a:latin typeface="Times New Roman" pitchFamily="18" charset="0"/>
                <a:cs typeface="Times New Roman" pitchFamily="18" charset="0"/>
              </a:rPr>
              <a:t>кубоватый</a:t>
            </a:r>
            <a:r>
              <a:rPr lang="ru-RU" sz="1800" b="1" dirty="0" smtClean="0">
                <a:latin typeface="Times New Roman" pitchFamily="18" charset="0"/>
                <a:cs typeface="Times New Roman" pitchFamily="18" charset="0"/>
              </a:rPr>
              <a:t> верх”, напоминающий массивную четырехгранную луковицу. Таким верхом украшались терема. Довольно сложной в работе была “бочка” — двускатное покрытие с плавными криволинейными очертаниями, завершающаяся острым гребнем. </a:t>
            </a:r>
            <a:endParaRPr lang="ru-RU" sz="1800" b="1" dirty="0">
              <a:latin typeface="Times New Roman" pitchFamily="18" charset="0"/>
              <a:cs typeface="Times New Roman" pitchFamily="18" charset="0"/>
            </a:endParaRPr>
          </a:p>
        </p:txBody>
      </p:sp>
      <p:pic>
        <p:nvPicPr>
          <p:cNvPr id="7" name="Picture 2" descr="verhi"/>
          <p:cNvPicPr>
            <a:picLocks noChangeAspect="1" noChangeArrowheads="1"/>
          </p:cNvPicPr>
          <p:nvPr/>
        </p:nvPicPr>
        <p:blipFill>
          <a:blip r:embed="rId2" cstate="email"/>
          <a:srcRect/>
          <a:stretch>
            <a:fillRect/>
          </a:stretch>
        </p:blipFill>
        <p:spPr bwMode="auto">
          <a:xfrm>
            <a:off x="5076056" y="1680238"/>
            <a:ext cx="3860451" cy="49634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755576" y="2060848"/>
            <a:ext cx="4536504" cy="4464496"/>
          </a:xfrm>
        </p:spPr>
        <p:txBody>
          <a:bodyPr/>
          <a:lstStyle/>
          <a:p>
            <a:pPr>
              <a:buNone/>
            </a:pPr>
            <a:r>
              <a:rPr lang="ru-RU" sz="2400" b="1" dirty="0" smtClean="0"/>
              <a:t>	</a:t>
            </a:r>
            <a:r>
              <a:rPr lang="ru-RU" sz="2000" b="1" dirty="0" smtClean="0">
                <a:latin typeface="Times New Roman" pitchFamily="18" charset="0"/>
                <a:cs typeface="Times New Roman" pitchFamily="18" charset="0"/>
              </a:rPr>
              <a:t>Для покрытия криволинейных поверхностей кубов, бочек и глав церквей использовали “лемех” — резные </a:t>
            </a:r>
            <a:r>
              <a:rPr lang="ru-RU" sz="2000" b="1" dirty="0" err="1" smtClean="0">
                <a:latin typeface="Times New Roman" pitchFamily="18" charset="0"/>
                <a:cs typeface="Times New Roman" pitchFamily="18" charset="0"/>
              </a:rPr>
              <a:t>леревянные</a:t>
            </a:r>
            <a:r>
              <a:rPr lang="ru-RU" sz="2000" b="1" dirty="0" smtClean="0">
                <a:latin typeface="Times New Roman" pitchFamily="18" charset="0"/>
                <a:cs typeface="Times New Roman" pitchFamily="18" charset="0"/>
              </a:rPr>
              <a:t> дощечки из осины, либо “гонт” — короткие тесины с ложбиной для стока воды на верхней стороне. Осина от времени приобретает устойчивые водоотталкивающие свойства и становится серебристой по цвету. И вид верхи, крытые лемехом, приобретают своеобразный — чешуйчатый.</a:t>
            </a:r>
            <a:endParaRPr lang="ru-RU" sz="2000" b="1" dirty="0">
              <a:latin typeface="Times New Roman" pitchFamily="18" charset="0"/>
              <a:cs typeface="Times New Roman" pitchFamily="18" charset="0"/>
            </a:endParaRPr>
          </a:p>
        </p:txBody>
      </p:sp>
      <p:pic>
        <p:nvPicPr>
          <p:cNvPr id="5" name="Picture 2" descr="o"/>
          <p:cNvPicPr>
            <a:picLocks noGrp="1" noChangeAspect="1" noChangeArrowheads="1"/>
          </p:cNvPicPr>
          <p:nvPr>
            <p:ph sz="half" idx="2"/>
          </p:nvPr>
        </p:nvPicPr>
        <p:blipFill>
          <a:blip r:embed="rId2" cstate="email"/>
          <a:srcRect/>
          <a:stretch>
            <a:fillRect/>
          </a:stretch>
        </p:blipFill>
        <p:spPr bwMode="auto">
          <a:xfrm>
            <a:off x="5364088" y="1628800"/>
            <a:ext cx="3544141" cy="4960442"/>
          </a:xfrm>
          <a:prstGeom prst="rect">
            <a:avLst/>
          </a:prstGeom>
          <a:ln>
            <a:noFill/>
          </a:ln>
          <a:effectLst>
            <a:outerShdw blurRad="292100" dist="139700" dir="2700000" algn="tl" rotWithShape="0">
              <a:srgbClr val="333333">
                <a:alpha val="65000"/>
              </a:srgbClr>
            </a:outerShdw>
          </a:effectLst>
        </p:spPr>
      </p:pic>
      <p:sp>
        <p:nvSpPr>
          <p:cNvPr id="6"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Лемех</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Фронтон русской избы</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5292080" y="1752600"/>
            <a:ext cx="3851920" cy="4772744"/>
          </a:xfrm>
        </p:spPr>
        <p:txBody>
          <a:bodyPr/>
          <a:lstStyle/>
          <a:p>
            <a:pPr>
              <a:buNone/>
            </a:pPr>
            <a:r>
              <a:rPr lang="ru-RU" sz="2400" dirty="0" smtClean="0"/>
              <a:t>	</a:t>
            </a:r>
            <a:endParaRPr lang="ru-RU" sz="24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1428728" y="1714488"/>
            <a:ext cx="3003246" cy="4786346"/>
          </a:xfrm>
        </p:spPr>
        <p:txBody>
          <a:bodyPr/>
          <a:lstStyle/>
          <a:p>
            <a:pPr>
              <a:buNone/>
            </a:pPr>
            <a:r>
              <a:rPr lang="ru-RU" sz="2000" b="1" dirty="0" smtClean="0">
                <a:latin typeface="Times New Roman" pitchFamily="18" charset="0"/>
                <a:cs typeface="Times New Roman" pitchFamily="18" charset="0"/>
              </a:rPr>
              <a:t>	 Весь фронтон избы важно именовали “челом” и обильно украшали магической оберегающей резьбой. Наружные концы </a:t>
            </a:r>
            <a:r>
              <a:rPr lang="ru-RU" sz="2000" b="1" dirty="0" err="1" smtClean="0">
                <a:latin typeface="Times New Roman" pitchFamily="18" charset="0"/>
                <a:cs typeface="Times New Roman" pitchFamily="18" charset="0"/>
              </a:rPr>
              <a:t>подкровельных</a:t>
            </a:r>
            <a:r>
              <a:rPr lang="ru-RU" sz="2000" b="1" dirty="0" smtClean="0">
                <a:latin typeface="Times New Roman" pitchFamily="18" charset="0"/>
                <a:cs typeface="Times New Roman" pitchFamily="18" charset="0"/>
              </a:rPr>
              <a:t> слег закрывали от дождя длинными досками — “</a:t>
            </a:r>
            <a:r>
              <a:rPr lang="ru-RU" sz="2000" b="1" dirty="0" err="1" smtClean="0">
                <a:latin typeface="Times New Roman" pitchFamily="18" charset="0"/>
                <a:cs typeface="Times New Roman" pitchFamily="18" charset="0"/>
              </a:rPr>
              <a:t>причелинами</a:t>
            </a:r>
            <a:r>
              <a:rPr lang="ru-RU" sz="2000" b="1" dirty="0" smtClean="0">
                <a:latin typeface="Times New Roman" pitchFamily="18" charset="0"/>
                <a:cs typeface="Times New Roman" pitchFamily="18" charset="0"/>
              </a:rPr>
              <a:t>”. А верхний стык </a:t>
            </a:r>
            <a:r>
              <a:rPr lang="ru-RU" sz="2000" b="1" dirty="0" err="1" smtClean="0">
                <a:latin typeface="Times New Roman" pitchFamily="18" charset="0"/>
                <a:cs typeface="Times New Roman" pitchFamily="18" charset="0"/>
              </a:rPr>
              <a:t>причелин</a:t>
            </a:r>
            <a:r>
              <a:rPr lang="ru-RU" sz="2000" b="1" dirty="0" smtClean="0">
                <a:latin typeface="Times New Roman" pitchFamily="18" charset="0"/>
                <a:cs typeface="Times New Roman" pitchFamily="18" charset="0"/>
              </a:rPr>
              <a:t> прикрывали узорной свисающей доской — “полотенцем</a:t>
            </a:r>
            <a:r>
              <a:rPr lang="ru-RU" sz="2000" dirty="0" smtClean="0"/>
              <a:t>”.</a:t>
            </a:r>
            <a:endParaRPr lang="ru-RU" sz="2000" dirty="0"/>
          </a:p>
        </p:txBody>
      </p:sp>
      <p:pic>
        <p:nvPicPr>
          <p:cNvPr id="8" name="Picture 2" descr="fronton"/>
          <p:cNvPicPr>
            <a:picLocks noChangeAspect="1" noChangeArrowheads="1"/>
          </p:cNvPicPr>
          <p:nvPr/>
        </p:nvPicPr>
        <p:blipFill>
          <a:blip r:embed="rId2" cstate="email"/>
          <a:srcRect/>
          <a:stretch>
            <a:fillRect/>
          </a:stretch>
        </p:blipFill>
        <p:spPr bwMode="auto">
          <a:xfrm>
            <a:off x="4572000" y="1714488"/>
            <a:ext cx="3815161" cy="4942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H:\СВЕТИК\ФОТО 1\Москва 2012\109NIKON\DSCN3917.JPG"/>
          <p:cNvPicPr>
            <a:picLocks noChangeAspect="1" noChangeArrowheads="1"/>
          </p:cNvPicPr>
          <p:nvPr/>
        </p:nvPicPr>
        <p:blipFill>
          <a:blip r:embed="rId3" cstate="email"/>
          <a:srcRect t="1405"/>
          <a:stretch>
            <a:fillRect/>
          </a:stretch>
        </p:blipFill>
        <p:spPr bwMode="auto">
          <a:xfrm>
            <a:off x="4572000" y="1643050"/>
            <a:ext cx="3813888" cy="5013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СВЕТИК\ФОТО 1\Москва 2012\110NIKON\DSCN3967.JPG"/>
          <p:cNvPicPr>
            <a:picLocks noChangeAspect="1" noChangeArrowheads="1"/>
          </p:cNvPicPr>
          <p:nvPr/>
        </p:nvPicPr>
        <p:blipFill>
          <a:blip r:embed="rId4" cstate="email"/>
          <a:srcRect/>
          <a:stretch>
            <a:fillRect/>
          </a:stretch>
        </p:blipFill>
        <p:spPr bwMode="auto">
          <a:xfrm>
            <a:off x="1714480" y="1643050"/>
            <a:ext cx="6715172" cy="5036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amond(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zba_vnutri"/>
          <p:cNvPicPr>
            <a:picLocks noChangeAspect="1" noChangeArrowheads="1"/>
          </p:cNvPicPr>
          <p:nvPr/>
        </p:nvPicPr>
        <p:blipFill>
          <a:blip r:embed="rId2"/>
          <a:srcRect/>
          <a:stretch>
            <a:fillRect/>
          </a:stretch>
        </p:blipFill>
        <p:spPr bwMode="auto">
          <a:xfrm>
            <a:off x="3000364" y="1571612"/>
            <a:ext cx="3971917" cy="5048124"/>
          </a:xfrm>
          <a:prstGeom prst="rect">
            <a:avLst/>
          </a:prstGeom>
          <a:noFill/>
          <a:ln w="9525">
            <a:noFill/>
            <a:miter lim="800000"/>
            <a:headEnd/>
            <a:tailEnd/>
          </a:ln>
        </p:spPr>
      </p:pic>
      <p:sp>
        <p:nvSpPr>
          <p:cNvPr id="6" name="Заголовок 1"/>
          <p:cNvSpPr>
            <a:spLocks noGrp="1"/>
          </p:cNvSpPr>
          <p:nvPr>
            <p:ph type="title"/>
          </p:nvPr>
        </p:nvSpPr>
        <p:spPr>
          <a:xfrm>
            <a:off x="611560" y="0"/>
            <a:ext cx="8532440" cy="1571612"/>
          </a:xfrm>
        </p:spPr>
        <p:txBody>
          <a:bodyPr/>
          <a:lstStyle/>
          <a:p>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Внутреннее </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убранство избы</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descr="C:\Users\1\Desktop\Москва 2012\109NIKON\DSCN3856.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pic>
        <p:nvPicPr>
          <p:cNvPr id="1027" name="Picture 3" descr="C:\Users\1\Desktop\Москва 2012\109NIKON\DSCN3857.JPG"/>
          <p:cNvPicPr>
            <a:picLocks noChangeAspect="1" noChangeArrowheads="1"/>
          </p:cNvPicPr>
          <p:nvPr/>
        </p:nvPicPr>
        <p:blipFill>
          <a:blip r:embed="rId4" cstate="email"/>
          <a:srcRect/>
          <a:stretch>
            <a:fillRect/>
          </a:stretch>
        </p:blipFill>
        <p:spPr bwMode="auto">
          <a:xfrm>
            <a:off x="0" y="0"/>
            <a:ext cx="9144000" cy="6858000"/>
          </a:xfrm>
          <a:prstGeom prst="rect">
            <a:avLst/>
          </a:prstGeom>
          <a:noFill/>
        </p:spPr>
      </p:pic>
      <p:pic>
        <p:nvPicPr>
          <p:cNvPr id="1028" name="Picture 4" descr="C:\Users\1\Desktop\Москва 2012\109NIKON\DSCN3928.JPG"/>
          <p:cNvPicPr>
            <a:picLocks noChangeAspect="1" noChangeArrowheads="1"/>
          </p:cNvPicPr>
          <p:nvPr/>
        </p:nvPicPr>
        <p:blipFill>
          <a:blip r:embed="rId5" cstate="email"/>
          <a:srcRect/>
          <a:stretch>
            <a:fillRect/>
          </a:stretch>
        </p:blipFill>
        <p:spPr bwMode="auto">
          <a:xfrm>
            <a:off x="0" y="0"/>
            <a:ext cx="9144000" cy="6858000"/>
          </a:xfrm>
          <a:prstGeom prst="rect">
            <a:avLst/>
          </a:prstGeom>
          <a:noFill/>
        </p:spPr>
      </p:pic>
      <p:pic>
        <p:nvPicPr>
          <p:cNvPr id="1030" name="Picture 6" descr="C:\Users\1\Desktop\Москва 2012\109NIKON\DSCN3937.JPG"/>
          <p:cNvPicPr>
            <a:picLocks noChangeAspect="1" noChangeArrowheads="1"/>
          </p:cNvPicPr>
          <p:nvPr/>
        </p:nvPicPr>
        <p:blipFill>
          <a:blip r:embed="rId6" cstate="email"/>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plus(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amond(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strips(downLeft)">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611560" y="3284984"/>
            <a:ext cx="8532440" cy="864096"/>
          </a:xfrm>
        </p:spPr>
        <p:txBody>
          <a:bodyPr/>
          <a:lstStyle/>
          <a:p>
            <a:r>
              <a:rPr lang="ru-R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Внешний облик</a:t>
            </a:r>
            <a:br>
              <a:rPr lang="ru-R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русской избы</a:t>
            </a:r>
            <a:endParaRPr lang="ru-R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descr="C:\Users\1\Desktop\Москва 2012\109NIKON\DSCN3882.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1027" name="Picture 3" descr="C:\Users\1\Desktop\Москва 2012\109NIKON\DSCN3885.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pic>
        <p:nvPicPr>
          <p:cNvPr id="1029" name="Picture 5" descr="C:\Users\1\Desktop\Москва 2012\110NIKON\DSCN3965.JPG"/>
          <p:cNvPicPr>
            <a:picLocks noChangeAspect="1" noChangeArrowheads="1"/>
          </p:cNvPicPr>
          <p:nvPr/>
        </p:nvPicPr>
        <p:blipFill>
          <a:blip r:embed="rId4" cstate="email"/>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plus(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amond(in)">
                                      <p:cBhvr>
                                        <p:cTn id="1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Избушка на курьих ножках</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098" name="Picture 2" descr="H:\СВЕТИК\ФОТО 1\Москва 2012\110NIKON\DSCN4087.JPG"/>
          <p:cNvPicPr>
            <a:picLocks noChangeAspect="1" noChangeArrowheads="1"/>
          </p:cNvPicPr>
          <p:nvPr/>
        </p:nvPicPr>
        <p:blipFill>
          <a:blip r:embed="rId2" cstate="email"/>
          <a:srcRect/>
          <a:stretch>
            <a:fillRect/>
          </a:stretch>
        </p:blipFill>
        <p:spPr bwMode="auto">
          <a:xfrm>
            <a:off x="2214546" y="1928802"/>
            <a:ext cx="5029730"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772400" cy="1143000"/>
          </a:xfrm>
        </p:spPr>
        <p:txBody>
          <a:bodyPr/>
          <a:lstStyle/>
          <a:p>
            <a:r>
              <a:rPr lang="ru-RU" dirty="0" smtClean="0"/>
              <a:t>План</a:t>
            </a:r>
            <a:endParaRPr lang="ru-RU" dirty="0"/>
          </a:p>
        </p:txBody>
      </p:sp>
      <p:sp>
        <p:nvSpPr>
          <p:cNvPr id="3" name="Содержимое 2"/>
          <p:cNvSpPr>
            <a:spLocks noGrp="1"/>
          </p:cNvSpPr>
          <p:nvPr>
            <p:ph idx="1"/>
          </p:nvPr>
        </p:nvSpPr>
        <p:spPr>
          <a:xfrm>
            <a:off x="755576" y="1428736"/>
            <a:ext cx="8388424" cy="5429264"/>
          </a:xfrm>
        </p:spPr>
        <p:txBody>
          <a:bodyPr/>
          <a:lstStyle/>
          <a:p>
            <a:r>
              <a:rPr lang="ru-RU" dirty="0" smtClean="0">
                <a:latin typeface="Times New Roman" pitchFamily="18" charset="0"/>
                <a:cs typeface="Times New Roman" pitchFamily="18" charset="0"/>
              </a:rPr>
              <a:t>Материал для строительства</a:t>
            </a:r>
          </a:p>
          <a:p>
            <a:r>
              <a:rPr lang="ru-RU" dirty="0" smtClean="0">
                <a:latin typeface="Times New Roman" pitchFamily="18" charset="0"/>
                <a:cs typeface="Times New Roman" pitchFamily="18" charset="0"/>
              </a:rPr>
              <a:t>Орудие древнерусского зодчего</a:t>
            </a:r>
          </a:p>
          <a:p>
            <a:r>
              <a:rPr lang="ru-RU" dirty="0" smtClean="0">
                <a:latin typeface="Times New Roman" pitchFamily="18" charset="0"/>
                <a:cs typeface="Times New Roman" pitchFamily="18" charset="0"/>
              </a:rPr>
              <a:t>Сруб</a:t>
            </a:r>
          </a:p>
          <a:p>
            <a:r>
              <a:rPr lang="ru-RU" dirty="0" smtClean="0">
                <a:latin typeface="Times New Roman" pitchFamily="18" charset="0"/>
                <a:cs typeface="Times New Roman" pitchFamily="18" charset="0"/>
              </a:rPr>
              <a:t> Кровля</a:t>
            </a:r>
          </a:p>
          <a:p>
            <a:r>
              <a:rPr lang="ru-RU" dirty="0" smtClean="0">
                <a:latin typeface="Times New Roman" pitchFamily="18" charset="0"/>
                <a:cs typeface="Times New Roman" pitchFamily="18" charset="0"/>
              </a:rPr>
              <a:t>Покрытие кровли</a:t>
            </a:r>
          </a:p>
          <a:p>
            <a:r>
              <a:rPr lang="ru-RU" dirty="0" smtClean="0">
                <a:latin typeface="Times New Roman" pitchFamily="18" charset="0"/>
                <a:cs typeface="Times New Roman" pitchFamily="18" charset="0"/>
              </a:rPr>
              <a:t>Форма верхов</a:t>
            </a:r>
          </a:p>
          <a:p>
            <a:r>
              <a:rPr lang="ru-RU" dirty="0" smtClean="0">
                <a:latin typeface="Times New Roman" pitchFamily="18" charset="0"/>
                <a:cs typeface="Times New Roman" pitchFamily="18" charset="0"/>
              </a:rPr>
              <a:t>Фронтон русской избы</a:t>
            </a:r>
          </a:p>
          <a:p>
            <a:r>
              <a:rPr lang="ru-RU" dirty="0" smtClean="0">
                <a:latin typeface="Times New Roman" pitchFamily="18" charset="0"/>
                <a:cs typeface="Times New Roman" pitchFamily="18" charset="0"/>
              </a:rPr>
              <a:t>Внутреннее убранство</a:t>
            </a:r>
            <a:endParaRPr lang="en-US"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77240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Материал для строительства</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 name="лиственница" descr="лиственница">
            <a:hlinkClick r:id="rId2"/>
          </p:cNvPr>
          <p:cNvPicPr/>
          <p:nvPr/>
        </p:nvPicPr>
        <p:blipFill>
          <a:blip r:embed="rId3" cstate="print"/>
          <a:srcRect/>
          <a:stretch>
            <a:fillRect/>
          </a:stretch>
        </p:blipFill>
        <p:spPr bwMode="auto">
          <a:xfrm>
            <a:off x="1142976" y="2071678"/>
            <a:ext cx="4608512" cy="3888432"/>
          </a:xfrm>
          <a:prstGeom prst="rect">
            <a:avLst/>
          </a:prstGeom>
          <a:noFill/>
          <a:ln w="9525">
            <a:noFill/>
            <a:miter lim="800000"/>
            <a:headEnd/>
            <a:tailEnd/>
          </a:ln>
        </p:spPr>
      </p:pic>
      <p:sp>
        <p:nvSpPr>
          <p:cNvPr id="9" name="Прямоугольник 8"/>
          <p:cNvSpPr/>
          <p:nvPr/>
        </p:nvSpPr>
        <p:spPr>
          <a:xfrm>
            <a:off x="6300192" y="5373216"/>
            <a:ext cx="2304256"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dirty="0" smtClean="0">
                <a:solidFill>
                  <a:schemeClr val="tx2">
                    <a:lumMod val="10000"/>
                  </a:schemeClr>
                </a:solidFill>
              </a:rPr>
              <a:t>Лиственница</a:t>
            </a:r>
            <a:endParaRPr lang="ru-RU" b="1" dirty="0">
              <a:solidFill>
                <a:schemeClr val="tx2">
                  <a:lumMod val="10000"/>
                </a:schemeClr>
              </a:solidFill>
            </a:endParaRPr>
          </a:p>
        </p:txBody>
      </p:sp>
      <p:pic>
        <p:nvPicPr>
          <p:cNvPr id="10" name="Рисунок 9" descr="Дуб черешчатый. 1 - общий вид, 2 - цветущая ветвьб 3 - весенний побегб 4 - жёлуди с черешком, 5 - пропосший жёлудь, 6 - лист (осенняя окраска)."/>
          <p:cNvPicPr/>
          <p:nvPr/>
        </p:nvPicPr>
        <p:blipFill>
          <a:blip r:embed="rId4" cstate="email"/>
          <a:srcRect/>
          <a:stretch>
            <a:fillRect/>
          </a:stretch>
        </p:blipFill>
        <p:spPr bwMode="auto">
          <a:xfrm>
            <a:off x="1142976" y="2071678"/>
            <a:ext cx="4608512" cy="3888432"/>
          </a:xfrm>
          <a:prstGeom prst="rect">
            <a:avLst/>
          </a:prstGeom>
          <a:noFill/>
          <a:ln w="9525">
            <a:noFill/>
            <a:miter lim="800000"/>
            <a:headEnd/>
            <a:tailEnd/>
          </a:ln>
        </p:spPr>
      </p:pic>
      <p:sp>
        <p:nvSpPr>
          <p:cNvPr id="11" name="Прямоугольник 10"/>
          <p:cNvSpPr/>
          <p:nvPr/>
        </p:nvSpPr>
        <p:spPr>
          <a:xfrm>
            <a:off x="6300192" y="5373216"/>
            <a:ext cx="230425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chemeClr val="tx2">
                    <a:lumMod val="10000"/>
                  </a:schemeClr>
                </a:solidFill>
              </a:rPr>
              <a:t>Дуб</a:t>
            </a:r>
            <a:endParaRPr lang="ru-RU" b="1" dirty="0">
              <a:solidFill>
                <a:schemeClr val="tx2">
                  <a:lumMod val="10000"/>
                </a:schemeClr>
              </a:solidFill>
            </a:endParaRPr>
          </a:p>
        </p:txBody>
      </p:sp>
      <p:pic>
        <p:nvPicPr>
          <p:cNvPr id="12" name="Рисунок 11" descr="Ель европейская."/>
          <p:cNvPicPr/>
          <p:nvPr/>
        </p:nvPicPr>
        <p:blipFill>
          <a:blip r:embed="rId5" cstate="email"/>
          <a:srcRect/>
          <a:stretch>
            <a:fillRect/>
          </a:stretch>
        </p:blipFill>
        <p:spPr bwMode="auto">
          <a:xfrm>
            <a:off x="1142976" y="2071678"/>
            <a:ext cx="4608512" cy="3888432"/>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6300192" y="5373216"/>
            <a:ext cx="230425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chemeClr val="tx2">
                    <a:lumMod val="10000"/>
                  </a:schemeClr>
                </a:solidFill>
              </a:rPr>
              <a:t>Ель</a:t>
            </a:r>
            <a:endParaRPr lang="ru-RU" b="1" dirty="0">
              <a:solidFill>
                <a:schemeClr val="tx2">
                  <a:lumMod val="10000"/>
                </a:schemeClr>
              </a:solidFill>
            </a:endParaRPr>
          </a:p>
        </p:txBody>
      </p:sp>
      <p:pic>
        <p:nvPicPr>
          <p:cNvPr id="6" name="Рисунок 5" descr="Кедровая сосна сибирская: 1 - общий вид дерева, 2 - укороченный побег с пятью хвоинками; 3 - вершина удлинённого побега с женскими шишечками и развивающимися хвоинками; 4 - побег с мужскими колосками;  5 - зрелая шишка; 6 - одревесневшая семенная чешуя с двумя семенами, 7 - семя."/>
          <p:cNvPicPr/>
          <p:nvPr/>
        </p:nvPicPr>
        <p:blipFill>
          <a:blip r:embed="rId6" cstate="email"/>
          <a:srcRect/>
          <a:stretch>
            <a:fillRect/>
          </a:stretch>
        </p:blipFill>
        <p:spPr bwMode="auto">
          <a:xfrm>
            <a:off x="1071538" y="2071678"/>
            <a:ext cx="4680520" cy="3888432"/>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6300192" y="5373216"/>
            <a:ext cx="230425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schemeClr val="tx2">
                    <a:lumMod val="10000"/>
                  </a:schemeClr>
                </a:solidFill>
              </a:rPr>
              <a:t>Сосна</a:t>
            </a:r>
            <a:endParaRPr lang="ru-RU" b="1" dirty="0">
              <a:solidFill>
                <a:schemeClr val="tx2">
                  <a:lumMod val="10000"/>
                </a:schemeClr>
              </a:solidFill>
            </a:endParaRPr>
          </a:p>
        </p:txBody>
      </p:sp>
      <p:pic>
        <p:nvPicPr>
          <p:cNvPr id="5" name="Picture 2" descr="Корабельная роща"/>
          <p:cNvPicPr>
            <a:picLocks noGrp="1" noChangeAspect="1" noChangeArrowheads="1"/>
          </p:cNvPicPr>
          <p:nvPr>
            <p:ph sz="half" idx="1"/>
          </p:nvPr>
        </p:nvPicPr>
        <p:blipFill>
          <a:blip r:embed="rId7" cstate="email"/>
          <a:srcRect/>
          <a:stretch>
            <a:fillRect/>
          </a:stretch>
        </p:blipFill>
        <p:spPr bwMode="auto">
          <a:xfrm>
            <a:off x="1071538" y="2071678"/>
            <a:ext cx="4680520" cy="3994043"/>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6012160" y="1700808"/>
            <a:ext cx="2952328" cy="4968552"/>
          </a:xfrm>
        </p:spPr>
        <p:style>
          <a:lnRef idx="2">
            <a:schemeClr val="accent1"/>
          </a:lnRef>
          <a:fillRef idx="1">
            <a:schemeClr val="lt1"/>
          </a:fillRef>
          <a:effectRef idx="0">
            <a:schemeClr val="accent1"/>
          </a:effectRef>
          <a:fontRef idx="minor">
            <a:schemeClr val="dk1"/>
          </a:fontRef>
        </p:style>
        <p:txBody>
          <a:bodyPr/>
          <a:lstStyle/>
          <a:p>
            <a:pPr>
              <a:buNone/>
            </a:pPr>
            <a:r>
              <a:rPr lang="ru-RU" sz="2000" dirty="0" smtClean="0"/>
              <a:t>	</a:t>
            </a:r>
            <a:r>
              <a:rPr lang="ru-RU" sz="2000" b="1" dirty="0" smtClean="0">
                <a:latin typeface="Times New Roman" pitchFamily="18" charset="0"/>
                <a:cs typeface="Times New Roman" pitchFamily="18" charset="0"/>
              </a:rPr>
              <a:t>Высматривали сосну и делали топором затесы (ласы) — снимали кору на стволе узкими полосами сверху вниз, оставляя между ними полосы нетронутой коры для сокодвижения. Затем, еще лет на пять оставляли сосну стоять. Она за это время густо выделяет смолу, пропитывает ею ствол.</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bg/>
                                          </p:spTgt>
                                        </p:tgtEl>
                                        <p:attrNameLst>
                                          <p:attrName>style.visibility</p:attrName>
                                        </p:attrNameLst>
                                      </p:cBhvr>
                                      <p:to>
                                        <p:strVal val="visible"/>
                                      </p:to>
                                    </p:set>
                                    <p:animEffect transition="in" filter="checkerboard(across)">
                                      <p:cBhvr>
                                        <p:cTn id="42" dur="500"/>
                                        <p:tgtEl>
                                          <p:spTgt spid="4">
                                            <p:bg/>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checkerboard(across)">
                                      <p:cBhvr>
                                        <p:cTn id="4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Орудие древнерусского зодчего</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Содержимое 5"/>
          <p:cNvSpPr>
            <a:spLocks noGrp="1"/>
          </p:cNvSpPr>
          <p:nvPr>
            <p:ph sz="half" idx="1"/>
          </p:nvPr>
        </p:nvSpPr>
        <p:spPr>
          <a:xfrm>
            <a:off x="5004048" y="2348880"/>
            <a:ext cx="4139952" cy="548680"/>
          </a:xfrm>
        </p:spPr>
        <p:txBody>
          <a:bodyPr anchor="ctr"/>
          <a:lstStyle/>
          <a:p>
            <a:pPr>
              <a:buNone/>
            </a:pPr>
            <a:r>
              <a:rPr lang="ru-RU" sz="2000" b="1" u="sng" dirty="0" smtClean="0">
                <a:latin typeface="Times New Roman" pitchFamily="18" charset="0"/>
                <a:cs typeface="Times New Roman" pitchFamily="18" charset="0"/>
              </a:rPr>
              <a:t>Рабочие топоры. XII–XIV века</a:t>
            </a:r>
            <a:endParaRPr lang="ru-RU" sz="2000" b="1" u="sng" dirty="0">
              <a:latin typeface="Times New Roman" pitchFamily="18" charset="0"/>
              <a:cs typeface="Times New Roman" pitchFamily="18" charset="0"/>
            </a:endParaRPr>
          </a:p>
        </p:txBody>
      </p:sp>
      <p:pic>
        <p:nvPicPr>
          <p:cNvPr id="8" name="Рисунок 7" descr="Рабочие топоры"/>
          <p:cNvPicPr/>
          <p:nvPr/>
        </p:nvPicPr>
        <p:blipFill>
          <a:blip r:embed="rId2" cstate="email"/>
          <a:srcRect/>
          <a:stretch>
            <a:fillRect/>
          </a:stretch>
        </p:blipFill>
        <p:spPr bwMode="auto">
          <a:xfrm>
            <a:off x="1475656" y="1556792"/>
            <a:ext cx="3240360"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Орудие древнерусского зодчего</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4788024" y="1752600"/>
            <a:ext cx="4355976" cy="4772744"/>
          </a:xfrm>
        </p:spPr>
        <p:txBody>
          <a:bodyPr/>
          <a:lstStyle/>
          <a:p>
            <a:pPr>
              <a:buNone/>
            </a:pPr>
            <a:r>
              <a:rPr lang="ru-RU" sz="2400" dirty="0" smtClean="0"/>
              <a:t>	</a:t>
            </a:r>
            <a:endParaRPr lang="ru-RU" sz="2400" b="1" dirty="0">
              <a:latin typeface="Times New Roman" pitchFamily="18" charset="0"/>
              <a:cs typeface="Times New Roman" pitchFamily="18" charset="0"/>
            </a:endParaRPr>
          </a:p>
        </p:txBody>
      </p:sp>
      <p:sp>
        <p:nvSpPr>
          <p:cNvPr id="7" name="Содержимое 5"/>
          <p:cNvSpPr txBox="1">
            <a:spLocks/>
          </p:cNvSpPr>
          <p:nvPr/>
        </p:nvSpPr>
        <p:spPr bwMode="auto">
          <a:xfrm>
            <a:off x="4932040" y="1844824"/>
            <a:ext cx="4211960" cy="41764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Деревообрабатывающий инструмент (X–XIII века): </a:t>
            </a:r>
            <a:endParaRPr lang="ru-RU" sz="2000" b="1" dirty="0" smtClean="0">
              <a:latin typeface="Times New Roman" pitchFamily="18" charset="0"/>
              <a:cs typeface="Times New Roman" pitchFamily="18" charset="0"/>
            </a:endParaRPr>
          </a:p>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1 – профили полотен пил со сплошным разводным зубом,</a:t>
            </a:r>
          </a:p>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 2 – пилы разных типов, </a:t>
            </a:r>
          </a:p>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 3 – реконструкция лучковой пилы, </a:t>
            </a:r>
          </a:p>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4 – двухвершинный и обычный треугольный зуб, </a:t>
            </a:r>
          </a:p>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5 – сверла, </a:t>
            </a:r>
          </a:p>
          <a:p>
            <a:pPr marL="222250" lvl="0" indent="-222250" fontAlgn="base">
              <a:spcBef>
                <a:spcPct val="20000"/>
              </a:spcBef>
              <a:spcAft>
                <a:spcPct val="0"/>
              </a:spcAft>
              <a:buClr>
                <a:schemeClr val="hlink"/>
              </a:buClr>
              <a:defRPr/>
            </a:pPr>
            <a:r>
              <a:rPr lang="ru-RU" sz="2000" b="1" dirty="0" smtClean="0">
                <a:latin typeface="Times New Roman" pitchFamily="18" charset="0"/>
                <a:cs typeface="Times New Roman" pitchFamily="18" charset="0"/>
              </a:rPr>
              <a:t>6 – долота</a:t>
            </a:r>
            <a:endParaRPr kumimoji="0" lang="ru-RU" sz="2000" b="1"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9" name="Рисунок 8" descr="Деревообрабатывающий инструмент"/>
          <p:cNvPicPr/>
          <p:nvPr/>
        </p:nvPicPr>
        <p:blipFill>
          <a:blip r:embed="rId2" cstate="email"/>
          <a:srcRect/>
          <a:stretch>
            <a:fillRect/>
          </a:stretch>
        </p:blipFill>
        <p:spPr bwMode="auto">
          <a:xfrm>
            <a:off x="899592" y="1628800"/>
            <a:ext cx="3888432" cy="4896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Сруб</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5292080" y="1752600"/>
            <a:ext cx="3851920" cy="4772744"/>
          </a:xfrm>
        </p:spPr>
        <p:txBody>
          <a:bodyPr/>
          <a:lstStyle/>
          <a:p>
            <a:pPr>
              <a:buNone/>
            </a:pPr>
            <a:r>
              <a:rPr lang="ru-RU" sz="2400" smtClean="0"/>
              <a:t>	</a:t>
            </a:r>
            <a:endParaRPr lang="ru-RU" sz="24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827584" y="2276872"/>
            <a:ext cx="4248472" cy="3744416"/>
          </a:xfrm>
        </p:spPr>
        <p:txBody>
          <a:bodyPr/>
          <a:lstStyle/>
          <a:p>
            <a:pPr>
              <a:buNone/>
            </a:pPr>
            <a:r>
              <a:rPr lang="ru-RU" sz="2400" smtClean="0"/>
              <a:t>	</a:t>
            </a:r>
            <a:r>
              <a:rPr lang="ru-RU" sz="2000" b="1" smtClean="0">
                <a:latin typeface="Times New Roman" pitchFamily="18" charset="0"/>
                <a:cs typeface="Times New Roman" pitchFamily="18" charset="0"/>
              </a:rPr>
              <a:t>Основу деревянной постройки на Руси составлял сруб. Это скрепленные (связанные) между собой в четырехугольник бревна. Каждый ряд бревен почтительно называли венцом. Первый, нижний венец часто ставили на каменное основание — “ряж”, который складывали из мощных валунов. Так и теплее, и гниет меньше</a:t>
            </a:r>
            <a:endParaRPr lang="ru-RU" sz="2000" b="1" dirty="0">
              <a:latin typeface="Times New Roman" pitchFamily="18" charset="0"/>
              <a:cs typeface="Times New Roman" pitchFamily="18" charset="0"/>
            </a:endParaRPr>
          </a:p>
        </p:txBody>
      </p:sp>
      <p:sp>
        <p:nvSpPr>
          <p:cNvPr id="7" name="Содержимое 5"/>
          <p:cNvSpPr txBox="1">
            <a:spLocks/>
          </p:cNvSpPr>
          <p:nvPr/>
        </p:nvSpPr>
        <p:spPr bwMode="auto">
          <a:xfrm>
            <a:off x="3347864" y="5301208"/>
            <a:ext cx="1416968" cy="6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2250" marR="0" lvl="0" indent="-222250" algn="l" defTabSz="914400" rtl="0" eaLnBrk="1" fontAlgn="base" latinLnBrk="0" hangingPunct="1">
              <a:lnSpc>
                <a:spcPct val="100000"/>
              </a:lnSpc>
              <a:spcBef>
                <a:spcPct val="20000"/>
              </a:spcBef>
              <a:spcAft>
                <a:spcPct val="0"/>
              </a:spcAft>
              <a:buClr>
                <a:schemeClr val="hlink"/>
              </a:buClr>
              <a:buSzTx/>
              <a:buFontTx/>
              <a:buNone/>
              <a:tabLst/>
              <a:defRPr/>
            </a:pPr>
            <a:endParaRPr kumimoji="0" lang="ru-RU" sz="28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2" descr="brevna"/>
          <p:cNvPicPr>
            <a:picLocks noChangeAspect="1" noChangeArrowheads="1"/>
          </p:cNvPicPr>
          <p:nvPr/>
        </p:nvPicPr>
        <p:blipFill>
          <a:blip r:embed="rId2" cstate="email"/>
          <a:srcRect/>
          <a:stretch>
            <a:fillRect/>
          </a:stretch>
        </p:blipFill>
        <p:spPr bwMode="auto">
          <a:xfrm>
            <a:off x="5148064" y="1651370"/>
            <a:ext cx="3753319" cy="50417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План срубов</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5292080" y="1752600"/>
            <a:ext cx="3851920" cy="4772744"/>
          </a:xfrm>
        </p:spPr>
        <p:txBody>
          <a:bodyPr/>
          <a:lstStyle/>
          <a:p>
            <a:pPr>
              <a:buNone/>
            </a:pPr>
            <a:r>
              <a:rPr lang="ru-RU" sz="2400" smtClean="0"/>
              <a:t>	</a:t>
            </a:r>
            <a:endParaRPr lang="ru-RU" sz="24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683568" y="1484784"/>
            <a:ext cx="4248472" cy="5373216"/>
          </a:xfrm>
        </p:spPr>
        <p:txBody>
          <a:bodyPr/>
          <a:lstStyle/>
          <a:p>
            <a:pPr>
              <a:buNone/>
            </a:pPr>
            <a:r>
              <a:rPr lang="ru-RU" sz="2000" b="1" smtClean="0">
                <a:latin typeface="Times New Roman" pitchFamily="18" charset="0"/>
                <a:cs typeface="Times New Roman" pitchFamily="18" charset="0"/>
              </a:rPr>
              <a:t>	В плане срубы делали в виде четырехугольника (четверик), либо в виде восьмиугольника (восьмерик). Из нескольких рядом стоящих четвериков составлялись, в основном, избы, а восьмерики использовались для строительства деревянных церквей (ведь восьмерик позволяет увеличить площадь помещения почти в шесть раз, не изменяя длину бревен). Часто, ставя друг на друга четверики и восьмерики, складывал древнерусский зодчий пирамидальное строение церкви или богатые хоромы.</a:t>
            </a:r>
            <a:endParaRPr lang="ru-RU" sz="2000" b="1" dirty="0">
              <a:latin typeface="Times New Roman" pitchFamily="18" charset="0"/>
              <a:cs typeface="Times New Roman" pitchFamily="18" charset="0"/>
            </a:endParaRPr>
          </a:p>
        </p:txBody>
      </p:sp>
      <p:sp>
        <p:nvSpPr>
          <p:cNvPr id="7" name="Содержимое 5"/>
          <p:cNvSpPr txBox="1">
            <a:spLocks/>
          </p:cNvSpPr>
          <p:nvPr/>
        </p:nvSpPr>
        <p:spPr bwMode="auto">
          <a:xfrm>
            <a:off x="3347864" y="5301208"/>
            <a:ext cx="1416968" cy="6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2250" marR="0" lvl="0" indent="-222250" algn="l" defTabSz="914400" rtl="0" eaLnBrk="1" fontAlgn="base" latinLnBrk="0" hangingPunct="1">
              <a:lnSpc>
                <a:spcPct val="100000"/>
              </a:lnSpc>
              <a:spcBef>
                <a:spcPct val="20000"/>
              </a:spcBef>
              <a:spcAft>
                <a:spcPct val="0"/>
              </a:spcAft>
              <a:buClr>
                <a:schemeClr val="hlink"/>
              </a:buClr>
              <a:buSzTx/>
              <a:buFontTx/>
              <a:buNone/>
              <a:tabLst/>
              <a:defRPr/>
            </a:pPr>
            <a:endParaRPr kumimoji="0" lang="ru-RU" sz="28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Picture 2" descr="steni"/>
          <p:cNvPicPr>
            <a:picLocks noChangeAspect="1" noChangeArrowheads="1"/>
          </p:cNvPicPr>
          <p:nvPr/>
        </p:nvPicPr>
        <p:blipFill>
          <a:blip r:embed="rId2" cstate="email"/>
          <a:srcRect/>
          <a:stretch>
            <a:fillRect/>
          </a:stretch>
        </p:blipFill>
        <p:spPr bwMode="auto">
          <a:xfrm>
            <a:off x="5076056" y="1628800"/>
            <a:ext cx="3789043" cy="5014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Кровля</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5292080" y="1752600"/>
            <a:ext cx="3851920" cy="4772744"/>
          </a:xfrm>
        </p:spPr>
        <p:txBody>
          <a:bodyPr/>
          <a:lstStyle/>
          <a:p>
            <a:pPr>
              <a:buNone/>
            </a:pPr>
            <a:r>
              <a:rPr lang="ru-RU" sz="2400" dirty="0" smtClean="0"/>
              <a:t>	</a:t>
            </a:r>
            <a:endParaRPr lang="ru-RU" sz="24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683568" y="2420888"/>
            <a:ext cx="4248472" cy="3312368"/>
          </a:xfrm>
        </p:spPr>
        <p:txBody>
          <a:bodyPr/>
          <a:lstStyle/>
          <a:p>
            <a:pPr>
              <a:buNone/>
            </a:pPr>
            <a:r>
              <a:rPr lang="ru-RU" sz="2000" b="1" dirty="0" smtClean="0">
                <a:latin typeface="Times New Roman" pitchFamily="18" charset="0"/>
                <a:cs typeface="Times New Roman" pitchFamily="18" charset="0"/>
              </a:rPr>
              <a:t>	 Кровлю над срубом устраивали в древности </a:t>
            </a:r>
            <a:r>
              <a:rPr lang="ru-RU" sz="2000" b="1" dirty="0" err="1" smtClean="0">
                <a:latin typeface="Times New Roman" pitchFamily="18" charset="0"/>
                <a:cs typeface="Times New Roman" pitchFamily="18" charset="0"/>
              </a:rPr>
              <a:t>безгвоздевую</a:t>
            </a:r>
            <a:r>
              <a:rPr lang="ru-RU" sz="2000" b="1" dirty="0" smtClean="0">
                <a:latin typeface="Times New Roman" pitchFamily="18" charset="0"/>
                <a:cs typeface="Times New Roman" pitchFamily="18" charset="0"/>
              </a:rPr>
              <a:t> — “</a:t>
            </a:r>
            <a:r>
              <a:rPr lang="ru-RU" sz="2000" b="1" dirty="0" err="1" smtClean="0">
                <a:latin typeface="Times New Roman" pitchFamily="18" charset="0"/>
                <a:cs typeface="Times New Roman" pitchFamily="18" charset="0"/>
              </a:rPr>
              <a:t>самцовую</a:t>
            </a:r>
            <a:r>
              <a:rPr lang="ru-RU" sz="2000" b="1" dirty="0" smtClean="0">
                <a:latin typeface="Times New Roman" pitchFamily="18" charset="0"/>
                <a:cs typeface="Times New Roman" pitchFamily="18" charset="0"/>
              </a:rPr>
              <a:t>”. Для этого завершения двух торцовых стен делали из уменьшающихся обрубков бревен, которые и называли “самцами”. На них ступеньками клали длинные продольные жерди — “дольники”, “слеги” </a:t>
            </a:r>
            <a:endParaRPr lang="ru-RU" sz="2000" b="1" dirty="0">
              <a:latin typeface="Times New Roman" pitchFamily="18" charset="0"/>
              <a:cs typeface="Times New Roman" pitchFamily="18" charset="0"/>
            </a:endParaRPr>
          </a:p>
        </p:txBody>
      </p:sp>
      <p:sp>
        <p:nvSpPr>
          <p:cNvPr id="7" name="Содержимое 5"/>
          <p:cNvSpPr txBox="1">
            <a:spLocks/>
          </p:cNvSpPr>
          <p:nvPr/>
        </p:nvSpPr>
        <p:spPr bwMode="auto">
          <a:xfrm>
            <a:off x="3347864" y="5301208"/>
            <a:ext cx="1416968" cy="6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2250" marR="0" lvl="0" indent="-222250" algn="l" defTabSz="914400" rtl="0" eaLnBrk="1" fontAlgn="base" latinLnBrk="0" hangingPunct="1">
              <a:lnSpc>
                <a:spcPct val="100000"/>
              </a:lnSpc>
              <a:spcBef>
                <a:spcPct val="20000"/>
              </a:spcBef>
              <a:spcAft>
                <a:spcPct val="0"/>
              </a:spcAft>
              <a:buClr>
                <a:schemeClr val="hlink"/>
              </a:buClr>
              <a:buSzTx/>
              <a:buFontTx/>
              <a:buNone/>
              <a:tabLst/>
              <a:defRPr/>
            </a:pPr>
            <a:endParaRPr kumimoji="0" lang="ru-RU" sz="28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2" descr="krovlya"/>
          <p:cNvPicPr>
            <a:picLocks noChangeAspect="1" noChangeArrowheads="1"/>
          </p:cNvPicPr>
          <p:nvPr/>
        </p:nvPicPr>
        <p:blipFill>
          <a:blip r:embed="rId2" cstate="email"/>
          <a:srcRect/>
          <a:stretch>
            <a:fillRect/>
          </a:stretch>
        </p:blipFill>
        <p:spPr bwMode="auto">
          <a:xfrm>
            <a:off x="5004048" y="1700808"/>
            <a:ext cx="3964121" cy="50108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Покрытие для кровли</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Содержимое 3"/>
          <p:cNvSpPr>
            <a:spLocks noGrp="1"/>
          </p:cNvSpPr>
          <p:nvPr>
            <p:ph sz="half" idx="2"/>
          </p:nvPr>
        </p:nvSpPr>
        <p:spPr>
          <a:xfrm>
            <a:off x="5292080" y="1752600"/>
            <a:ext cx="3851920" cy="4772744"/>
          </a:xfrm>
        </p:spPr>
        <p:txBody>
          <a:bodyPr/>
          <a:lstStyle/>
          <a:p>
            <a:pPr>
              <a:buNone/>
            </a:pPr>
            <a:r>
              <a:rPr lang="ru-RU" sz="2400" dirty="0" smtClean="0"/>
              <a:t>	</a:t>
            </a:r>
            <a:endParaRPr lang="ru-RU" sz="24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683568" y="1556792"/>
            <a:ext cx="3600400" cy="5184576"/>
          </a:xfrm>
        </p:spPr>
        <p:txBody>
          <a:bodyPr/>
          <a:lstStyle/>
          <a:p>
            <a:pPr algn="ctr">
              <a:buNone/>
            </a:pPr>
            <a:r>
              <a:rPr lang="ru-RU" sz="2000" b="1" dirty="0" smtClean="0">
                <a:latin typeface="Times New Roman" pitchFamily="18" charset="0"/>
                <a:cs typeface="Times New Roman" pitchFamily="18" charset="0"/>
              </a:rPr>
              <a:t>	Чем только не крыли крышу деревянных изб на Руси! То солому увязывали в снопы (пучки) и укладывали вдоль ската крыши, прижимая жердями; то </a:t>
            </a:r>
            <a:r>
              <a:rPr lang="ru-RU" sz="2000" b="1" dirty="0" err="1" smtClean="0">
                <a:latin typeface="Times New Roman" pitchFamily="18" charset="0"/>
                <a:cs typeface="Times New Roman" pitchFamily="18" charset="0"/>
              </a:rPr>
              <a:t>щепили</a:t>
            </a:r>
            <a:r>
              <a:rPr lang="ru-RU" sz="2000" b="1" dirty="0" smtClean="0">
                <a:latin typeface="Times New Roman" pitchFamily="18" charset="0"/>
                <a:cs typeface="Times New Roman" pitchFamily="18" charset="0"/>
              </a:rPr>
              <a:t> осиновые поленья на дощечки (дранку) и ими, словно чешуею, укрывали избу в несколько слоев. А в глубокой древности даже дерном крыли, переворачивая его корнями вверх и подстилая бересту.</a:t>
            </a:r>
            <a:endParaRPr lang="ru-RU"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27984" y="2601327"/>
            <a:ext cx="4332516" cy="3240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29124" y="2571744"/>
            <a:ext cx="4332516" cy="3246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4429124" y="2571744"/>
            <a:ext cx="4553676" cy="3246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3">
  <a:themeElements>
    <a:clrScheme name="Тема Offic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fontScheme name="Тема Office">
      <a:majorFont>
        <a:latin typeface="Impact"/>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29486B"/>
        </a:dk2>
        <a:lt2>
          <a:srgbClr val="29486B"/>
        </a:lt2>
        <a:accent1>
          <a:srgbClr val="C0C0C0"/>
        </a:accent1>
        <a:accent2>
          <a:srgbClr val="C6C59C"/>
        </a:accent2>
        <a:accent3>
          <a:srgbClr val="FFFFFF"/>
        </a:accent3>
        <a:accent4>
          <a:srgbClr val="000000"/>
        </a:accent4>
        <a:accent5>
          <a:srgbClr val="DCDCDC"/>
        </a:accent5>
        <a:accent6>
          <a:srgbClr val="B3B28D"/>
        </a:accent6>
        <a:hlink>
          <a:srgbClr val="EFEDBF"/>
        </a:hlink>
        <a:folHlink>
          <a:srgbClr val="EAEAEA"/>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4D4D4D"/>
        </a:lt2>
        <a:accent1>
          <a:srgbClr val="C0C0C0"/>
        </a:accent1>
        <a:accent2>
          <a:srgbClr val="969696"/>
        </a:accent2>
        <a:accent3>
          <a:srgbClr val="FFFFFF"/>
        </a:accent3>
        <a:accent4>
          <a:srgbClr val="000000"/>
        </a:accent4>
        <a:accent5>
          <a:srgbClr val="DCDCDC"/>
        </a:accent5>
        <a:accent6>
          <a:srgbClr val="878787"/>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40"/>
        </a:dk1>
        <a:lt1>
          <a:srgbClr val="729DFE"/>
        </a:lt1>
        <a:dk2>
          <a:srgbClr val="35395B"/>
        </a:dk2>
        <a:lt2>
          <a:srgbClr val="3566A7"/>
        </a:lt2>
        <a:accent1>
          <a:srgbClr val="FFFFFF"/>
        </a:accent1>
        <a:accent2>
          <a:srgbClr val="BCBCAE"/>
        </a:accent2>
        <a:accent3>
          <a:srgbClr val="BCCCFE"/>
        </a:accent3>
        <a:accent4>
          <a:srgbClr val="000035"/>
        </a:accent4>
        <a:accent5>
          <a:srgbClr val="FFFFFF"/>
        </a:accent5>
        <a:accent6>
          <a:srgbClr val="AAAA9D"/>
        </a:accent6>
        <a:hlink>
          <a:srgbClr val="DEDDC5"/>
        </a:hlink>
        <a:folHlink>
          <a:srgbClr val="50CBEC"/>
        </a:folHlink>
      </a:clrScheme>
      <a:clrMap bg1="lt1" tx1="dk1" bg2="lt2" tx2="dk2" accent1="accent1" accent2="accent2" accent3="accent3" accent4="accent4" accent5="accent5" accent6="accent6" hlink="hlink" folHlink="folHlink"/>
    </a:extraClrScheme>
    <a:extraClrScheme>
      <a:clrScheme name="Тема Office 5">
        <a:dk1>
          <a:srgbClr val="A1261D"/>
        </a:dk1>
        <a:lt1>
          <a:srgbClr val="FFFFCC"/>
        </a:lt1>
        <a:dk2>
          <a:srgbClr val="000000"/>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clrMap bg1="dk2" tx1="lt1" bg2="dk1" tx2="lt2" accent1="accent1" accent2="accent2" accent3="accent3" accent4="accent4" accent5="accent5" accent6="accent6" hlink="hlink" folHlink="folHlink"/>
    </a:extraClrScheme>
    <a:extraClrScheme>
      <a:clrScheme name="Тема Offic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Тема3</Template>
  <TotalTime>1093</TotalTime>
  <Words>79</Words>
  <Application>Microsoft Office PowerPoint</Application>
  <PresentationFormat>Экран (4:3)</PresentationFormat>
  <Paragraphs>58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Тема3</vt:lpstr>
      <vt:lpstr>Слайд 1</vt:lpstr>
      <vt:lpstr>План</vt:lpstr>
      <vt:lpstr>Материал для строительства</vt:lpstr>
      <vt:lpstr>Орудие древнерусского зодчего</vt:lpstr>
      <vt:lpstr>Орудие древнерусского зодчего</vt:lpstr>
      <vt:lpstr>Сруб</vt:lpstr>
      <vt:lpstr>План срубов</vt:lpstr>
      <vt:lpstr>Кровля</vt:lpstr>
      <vt:lpstr>Покрытие для кровли</vt:lpstr>
      <vt:lpstr>Форма верхов</vt:lpstr>
      <vt:lpstr>Лемех</vt:lpstr>
      <vt:lpstr>Фронтон русской избы</vt:lpstr>
      <vt:lpstr>Внутреннее  убранство избы</vt:lpstr>
      <vt:lpstr>Внешний облик  русской избы</vt:lpstr>
      <vt:lpstr>Избушка на курьих ножках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Sony</cp:lastModifiedBy>
  <cp:revision>123</cp:revision>
  <dcterms:created xsi:type="dcterms:W3CDTF">2012-07-20T01:44:38Z</dcterms:created>
  <dcterms:modified xsi:type="dcterms:W3CDTF">2013-03-02T11:18:54Z</dcterms:modified>
</cp:coreProperties>
</file>