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7" r:id="rId10"/>
    <p:sldId id="263" r:id="rId11"/>
    <p:sldId id="268" r:id="rId12"/>
    <p:sldId id="264" r:id="rId13"/>
    <p:sldId id="269" r:id="rId14"/>
    <p:sldId id="265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>
      <p:cViewPr varScale="1">
        <p:scale>
          <a:sx n="82" d="100"/>
          <a:sy n="82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DA83-DB8C-4BBA-9A15-7DC555BC4D7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2499-8687-4227-96B3-F21ED32831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DA83-DB8C-4BBA-9A15-7DC555BC4D7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2499-8687-4227-96B3-F21ED3283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DA83-DB8C-4BBA-9A15-7DC555BC4D7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2499-8687-4227-96B3-F21ED3283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DA83-DB8C-4BBA-9A15-7DC555BC4D7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2499-8687-4227-96B3-F21ED3283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DA83-DB8C-4BBA-9A15-7DC555BC4D7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C272499-8687-4227-96B3-F21ED32831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DA83-DB8C-4BBA-9A15-7DC555BC4D7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2499-8687-4227-96B3-F21ED3283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DA83-DB8C-4BBA-9A15-7DC555BC4D7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2499-8687-4227-96B3-F21ED3283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DA83-DB8C-4BBA-9A15-7DC555BC4D7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2499-8687-4227-96B3-F21ED3283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DA83-DB8C-4BBA-9A15-7DC555BC4D7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2499-8687-4227-96B3-F21ED3283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DA83-DB8C-4BBA-9A15-7DC555BC4D7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2499-8687-4227-96B3-F21ED3283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DA83-DB8C-4BBA-9A15-7DC555BC4D7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2499-8687-4227-96B3-F21ED3283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2DDA83-DB8C-4BBA-9A15-7DC555BC4D75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272499-8687-4227-96B3-F21ED32831B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8029604" cy="1743086"/>
          </a:xfrm>
        </p:spPr>
        <p:txBody>
          <a:bodyPr>
            <a:noAutofit/>
          </a:bodyPr>
          <a:lstStyle/>
          <a:p>
            <a:r>
              <a:rPr lang="ru-RU" sz="6000" dirty="0" smtClean="0"/>
              <a:t>Культура русского зарубежья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 Захарович Шагал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своей новой родине художник создал сотни картин, рисунков, гравюр. По эскизам Шагала были изготовлены витражи знаменитых средневековых соборов. В здании ООН в Нью-Йорке тоже есть его витраж «Мир». По заказу президента Франции, художник расписал плафон знаменитого парижского театра Гранд-Опера. В ту пору мастеру было 76 лет.</a:t>
            </a:r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hagall_France_19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500042"/>
            <a:ext cx="4643470" cy="6030848"/>
          </a:xfrm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Известный русский киноактер Иван Ильич </a:t>
            </a:r>
            <a:r>
              <a:rPr lang="ru-RU" dirty="0" err="1" smtClean="0"/>
              <a:t>Мозжухин</a:t>
            </a:r>
            <a:r>
              <a:rPr lang="ru-RU" dirty="0" smtClean="0"/>
              <a:t> после отъезда из Росси работал во французском кинематографе и очень там преуспел, потом его пригласили в Голливуд. Там артист потерпел неудачу. Вернувшись в Европу, артист продолжил работать во Франции и Германии. Однако он плохо знал иностранные языки и большого успеха у публики не имел.</a:t>
            </a:r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9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428604"/>
            <a:ext cx="4286279" cy="6123255"/>
          </a:xfrm>
        </p:spPr>
      </p:pic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ru-RU" dirty="0" smtClean="0"/>
              <a:t>В большей степени в Голливуде повезло актеру Михаилу Александровичу Чехову. Он учился у К.С. Станиславского и благодаря своему таланту, стал одним из руководителей </a:t>
            </a:r>
            <a:r>
              <a:rPr lang="ru-RU" dirty="0" err="1" smtClean="0"/>
              <a:t>Моск</a:t>
            </a:r>
            <a:r>
              <a:rPr lang="ru-RU" dirty="0" smtClean="0"/>
              <a:t>. Худ. Театра. Чехов работал в разных странах. Поселившись в США, он стал работать в Голливуде и стал очень популярным. Он даже разработал собственную систему профессионально подготовки актера.</a:t>
            </a:r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review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0"/>
            <a:ext cx="4929222" cy="6381794"/>
          </a:xfrm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Культурная деятельность </a:t>
            </a:r>
            <a:r>
              <a:rPr lang="ru-RU" dirty="0" smtClean="0"/>
              <a:t>русской </a:t>
            </a:r>
            <a:r>
              <a:rPr lang="ru-RU" dirty="0" err="1" smtClean="0"/>
              <a:t>ителлигенции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больших европейских городах, где поселились эмигранты из России, открывались русские гимназии, институты, научные и культурные заведения. В середине 20-х гг. за границей выходили 364 газеты и журнала на русском языке. Русские зарубежные издательства выпускали книги А.С. Пушкина, Л.Н. Толстого, Ф.М. Достоевского, А.П. Чехова и т.д.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Литература русского зарубежья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эмиграции оказались, наверное, лучшие российские писатели. Многие из них там и продолжали свою деятельностью. Почти все книги , написанные русскими писателями в эмиграции, были посвящены России и проникнуты тоской по Родине. 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Театр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5257800"/>
          </a:xfrm>
        </p:spPr>
        <p:txBody>
          <a:bodyPr>
            <a:normAutofit/>
          </a:bodyPr>
          <a:lstStyle/>
          <a:p>
            <a:r>
              <a:rPr lang="ru-RU" dirty="0" smtClean="0"/>
              <a:t>Еще до революции С.П. Дягилев оказался со своим балетом за границей. Его труппа гастролировала по многим странам. Оттуда вышло немало замечательных мастеров мирового балета.</a:t>
            </a:r>
          </a:p>
          <a:p>
            <a:r>
              <a:rPr lang="ru-RU" dirty="0" smtClean="0"/>
              <a:t>В 1929 г. состоялось его последнее выступление. В том же году Дягилев скончался. Друзья похоронили его в Венеции, а в Монте-Карло ему был установлен памятник, так же во Франции в его честь названа площадь.</a:t>
            </a:r>
            <a:endParaRPr lang="ru-RU" dirty="0"/>
          </a:p>
        </p:txBody>
      </p:sp>
    </p:spTree>
  </p:cSld>
  <p:clrMapOvr>
    <a:masterClrMapping/>
  </p:clrMapOvr>
  <p:transition>
    <p:strip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yagilev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500042"/>
            <a:ext cx="4000527" cy="6032795"/>
          </a:xfrm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Мировое признание получила музыкальная культура русского зарубежья. На сценах оперных театров мира выступал Федор Иванович Шаляпин. Он познакомил западного слушателя с лучшими образцами русского оперного искусства.</a:t>
            </a:r>
          </a:p>
          <a:p>
            <a:r>
              <a:rPr lang="ru-RU" dirty="0" smtClean="0"/>
              <a:t> Композитор Сергей Васильевич Рахманинов много ездил по миру, как пианист-виртуоз. Его транслировали по радио, записывали на пластинки.</a:t>
            </a:r>
          </a:p>
          <a:p>
            <a:r>
              <a:rPr lang="ru-RU" dirty="0" smtClean="0"/>
              <a:t>Игорь Федорович Стравинский уехал из России еще до революции. В эмиграции он написал множество музыкальных произведений.</a:t>
            </a:r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/>
              <a:t>Живопись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эмиграции оказались многие русские выдающиеся художники. Жизнь разбросала их по разным странам. Некоторые из них добились мирового успеха за рубежом.</a:t>
            </a:r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Василий Васильевич </a:t>
            </a:r>
            <a:r>
              <a:rPr lang="ru-RU" dirty="0" err="1" smtClean="0"/>
              <a:t>Канидинский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революции он эмигрировал в Германию. Василий Васильевич стал преподавать в </a:t>
            </a:r>
            <a:r>
              <a:rPr lang="ru-RU" dirty="0" err="1" smtClean="0"/>
              <a:t>Баухаузе</a:t>
            </a:r>
            <a:r>
              <a:rPr lang="ru-RU" dirty="0" smtClean="0"/>
              <a:t>. Здесь рука об руку работали художники, скульпторы, архитекторы, дизайнеры. С приходом фашистов, он перебрался во Францию, там в 1944 году он и умер. За несколько дней до смерти, отмечая свое 78-летие, художник пел русские песни.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80502444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357166"/>
            <a:ext cx="4068662" cy="6150941"/>
          </a:xfrm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115</TotalTime>
  <Words>512</Words>
  <Application>Microsoft Office PowerPoint</Application>
  <PresentationFormat>Экран (4:3)</PresentationFormat>
  <Paragraphs>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Культура русского зарубежья</vt:lpstr>
      <vt:lpstr>Культурная деятельность русской ителлигенции</vt:lpstr>
      <vt:lpstr>Литература русского зарубежья</vt:lpstr>
      <vt:lpstr>Театр</vt:lpstr>
      <vt:lpstr>Презентация PowerPoint</vt:lpstr>
      <vt:lpstr>Музыка</vt:lpstr>
      <vt:lpstr>Живопись</vt:lpstr>
      <vt:lpstr>Василий Васильевич Канидинский</vt:lpstr>
      <vt:lpstr>Презентация PowerPoint</vt:lpstr>
      <vt:lpstr>Марк Захарович Шагал</vt:lpstr>
      <vt:lpstr>Презентация PowerPoint</vt:lpstr>
      <vt:lpstr>Кино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</cp:lastModifiedBy>
  <cp:revision>12</cp:revision>
  <dcterms:created xsi:type="dcterms:W3CDTF">2013-03-20T15:23:01Z</dcterms:created>
  <dcterms:modified xsi:type="dcterms:W3CDTF">2013-04-01T10:19:54Z</dcterms:modified>
</cp:coreProperties>
</file>