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1" r:id="rId4"/>
    <p:sldId id="264" r:id="rId5"/>
    <p:sldId id="266" r:id="rId6"/>
    <p:sldId id="268" r:id="rId7"/>
    <p:sldId id="269" r:id="rId8"/>
    <p:sldId id="270" r:id="rId9"/>
    <p:sldId id="272" r:id="rId10"/>
    <p:sldId id="258" r:id="rId11"/>
    <p:sldId id="257" r:id="rId12"/>
    <p:sldId id="273" r:id="rId13"/>
    <p:sldId id="265" r:id="rId14"/>
    <p:sldId id="259" r:id="rId15"/>
    <p:sldId id="267" r:id="rId16"/>
    <p:sldId id="260" r:id="rId17"/>
    <p:sldId id="275" r:id="rId18"/>
    <p:sldId id="261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ED9812-8388-4361-B822-8246BDA7BEA7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1BF056-DBF3-46C9-BB85-2E333B153C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3384376"/>
          </a:xfrm>
          <a:ln/>
          <a:scene3d>
            <a:camera prst="isometricRightU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1500" dirty="0" smtClean="0">
                <a:latin typeface="Batang" pitchFamily="18" charset="-127"/>
                <a:ea typeface="Batang" pitchFamily="18" charset="-127"/>
              </a:rPr>
              <a:t>Мыслители России</a:t>
            </a:r>
            <a:endParaRPr lang="ru-RU" sz="115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054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перв. чел\Chaadaev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583264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перв. чел\ad4a92b2b500750eb132a37d2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5057775" cy="6667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ерв. чел\bef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547260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перв. чел\с.булгак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-55987"/>
            <a:ext cx="4932000" cy="69139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27984" y="5301208"/>
            <a:ext cx="4246291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С.Булгаков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ерв. чел\berdya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5328592" cy="65973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88024" y="5301208"/>
            <a:ext cx="4065215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Н.Бердяев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перв. чел\stru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4644000" cy="65807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64088" y="5229200"/>
            <a:ext cx="3487173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П.Струве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перв. чел\гершенз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5238750" cy="50101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51720" y="5229200"/>
            <a:ext cx="5228163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М. Гершензон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перв. чел\СлФран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4824536" cy="60212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63850" y="4869160"/>
            <a:ext cx="4171912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С.Л. Франк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перв. чел\розан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00192" cy="59766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76056" y="5085184"/>
            <a:ext cx="3895041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В.Розанов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перв. чел\иль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5076000" cy="556722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148064" y="5229200"/>
            <a:ext cx="3526928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И. Ильин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ерв. чел\pb_38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5760640" cy="63093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16016" y="5517232"/>
            <a:ext cx="4031873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err="1" smtClean="0"/>
              <a:t>Сильвестр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ерв. чел\крижанич.jpg"/>
          <p:cNvPicPr>
            <a:picLocks noChangeAspect="1" noChangeArrowheads="1"/>
          </p:cNvPicPr>
          <p:nvPr/>
        </p:nvPicPr>
        <p:blipFill>
          <a:blip r:embed="rId2" cstate="print">
            <a:lum bright="5000"/>
          </a:blip>
          <a:srcRect/>
          <a:stretch>
            <a:fillRect/>
          </a:stretch>
        </p:blipFill>
        <p:spPr bwMode="auto">
          <a:xfrm>
            <a:off x="1043608" y="0"/>
            <a:ext cx="5256584" cy="54452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23928" y="5445224"/>
            <a:ext cx="4907305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6600" dirty="0" err="1" smtClean="0"/>
              <a:t>Ю.Крижанич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перв. чел\с.полоцк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5076000" cy="775359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перв. чел\посошк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5112568" cy="583264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4048" y="5934670"/>
            <a:ext cx="3867597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5400" dirty="0" smtClean="0"/>
              <a:t>И.Посошков</a:t>
            </a:r>
            <a:endParaRPr lang="ru-RU" sz="5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перв. чел\ф.прокоп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5508000" cy="673350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64088" y="4509120"/>
            <a:ext cx="377991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Ф.Прокопович</a:t>
            </a:r>
            <a:endParaRPr lang="ru-RU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перв. чел\kantemir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4608000" cy="60272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292080" y="4437112"/>
            <a:ext cx="385192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А. Кантемир</a:t>
            </a:r>
            <a:endParaRPr lang="ru-RU" sz="4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перв. чел\татище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5229225" cy="66865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27984" y="5373216"/>
            <a:ext cx="3957686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В.Татищев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перв. чел\Radishchev_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5040000" cy="621525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57108" y="4797152"/>
            <a:ext cx="4426148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6600" dirty="0" smtClean="0"/>
              <a:t>А. Радищев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26</Words>
  <Application>Microsoft Office PowerPoint</Application>
  <PresentationFormat>Экран (4:3)</PresentationFormat>
  <Paragraphs>15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Мыслители России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Мыслители России</dc:title>
  <dc:creator>user</dc:creator>
  <cp:lastModifiedBy>user</cp:lastModifiedBy>
  <cp:revision>10</cp:revision>
  <dcterms:created xsi:type="dcterms:W3CDTF">2012-09-29T15:44:25Z</dcterms:created>
  <dcterms:modified xsi:type="dcterms:W3CDTF">2012-10-01T14:25:54Z</dcterms:modified>
</cp:coreProperties>
</file>