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92" r:id="rId2"/>
    <p:sldId id="256" r:id="rId3"/>
    <p:sldId id="257" r:id="rId4"/>
    <p:sldId id="258" r:id="rId5"/>
    <p:sldId id="285" r:id="rId6"/>
    <p:sldId id="291" r:id="rId7"/>
    <p:sldId id="262" r:id="rId8"/>
    <p:sldId id="267" r:id="rId9"/>
    <p:sldId id="274" r:id="rId10"/>
    <p:sldId id="272" r:id="rId11"/>
    <p:sldId id="271" r:id="rId12"/>
    <p:sldId id="275" r:id="rId13"/>
    <p:sldId id="287" r:id="rId14"/>
    <p:sldId id="288" r:id="rId15"/>
    <p:sldId id="277" r:id="rId16"/>
    <p:sldId id="279" r:id="rId17"/>
    <p:sldId id="280" r:id="rId18"/>
    <p:sldId id="281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220C5-4659-4D76-9B93-D14C00BBDD9C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033B0-C6EC-495D-A139-1AB640E46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3B0-C6EC-495D-A139-1AB640E46B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3B0-C6EC-495D-A139-1AB640E46B0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3B0-C6EC-495D-A139-1AB640E46B0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846C14-C9BB-4247-9C06-A1BC62B1F58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46B319-22ED-4460-AC57-F25E516DC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музыки </a:t>
            </a:r>
            <a:br>
              <a:rPr lang="ru-RU" dirty="0" smtClean="0"/>
            </a:br>
            <a:r>
              <a:rPr lang="ru-RU" dirty="0" smtClean="0"/>
              <a:t>«Авторская песня: прошлое и настоящее»</a:t>
            </a:r>
            <a:br>
              <a:rPr lang="ru-RU" dirty="0" smtClean="0"/>
            </a:br>
            <a:r>
              <a:rPr lang="ru-RU" dirty="0" smtClean="0"/>
              <a:t>6 класс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2200" dirty="0" smtClean="0"/>
              <a:t>Выполнил: учитель музыки </a:t>
            </a:r>
            <a:br>
              <a:rPr lang="ru-RU" sz="2200" dirty="0" smtClean="0"/>
            </a:br>
            <a:r>
              <a:rPr lang="ru-RU" sz="2200" dirty="0" smtClean="0"/>
              <a:t>                      МКОУ СОШ №9 Головко А.И.</a:t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6480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Лишь наука на земле</a:t>
            </a:r>
            <a:br>
              <a:rPr lang="ru-RU" sz="3200" dirty="0" smtClean="0"/>
            </a:br>
            <a:r>
              <a:rPr lang="ru-RU" sz="3200" dirty="0" smtClean="0"/>
              <a:t>Служит людям вечно.</a:t>
            </a:r>
            <a:br>
              <a:rPr lang="ru-RU" sz="3200" dirty="0" smtClean="0"/>
            </a:br>
            <a:r>
              <a:rPr lang="ru-RU" sz="3200" dirty="0" smtClean="0"/>
              <a:t>Лишь наука на земле</a:t>
            </a:r>
            <a:br>
              <a:rPr lang="ru-RU" sz="3200" dirty="0" smtClean="0"/>
            </a:br>
            <a:r>
              <a:rPr lang="ru-RU" sz="3200" dirty="0" smtClean="0"/>
              <a:t>Служит людям вечно.</a:t>
            </a:r>
            <a:br>
              <a:rPr lang="ru-RU" sz="3200" dirty="0" smtClean="0"/>
            </a:br>
            <a:r>
              <a:rPr lang="ru-RU" sz="3200" dirty="0" smtClean="0"/>
              <a:t>Славен тот, кто служит ей.</a:t>
            </a:r>
            <a:br>
              <a:rPr lang="ru-RU" sz="3200" dirty="0" smtClean="0"/>
            </a:br>
            <a:r>
              <a:rPr lang="ru-RU" sz="3200" dirty="0" smtClean="0"/>
              <a:t>Славен тот, кто служит ей</a:t>
            </a:r>
            <a:br>
              <a:rPr lang="ru-RU" sz="3200" dirty="0" smtClean="0"/>
            </a:br>
            <a:r>
              <a:rPr lang="ru-RU" sz="3200" dirty="0" smtClean="0"/>
              <a:t>В жизни быстротечной,</a:t>
            </a:r>
            <a:br>
              <a:rPr lang="ru-RU" sz="3200" dirty="0" smtClean="0"/>
            </a:br>
            <a:r>
              <a:rPr lang="ru-RU" sz="3200" dirty="0" smtClean="0"/>
              <a:t>В жизни быстротечной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lovkoA\Desktop\ваганты\барды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2"/>
            <a:ext cx="5112568" cy="5040560"/>
          </a:xfrm>
          <a:prstGeom prst="rect">
            <a:avLst/>
          </a:prstGeom>
          <a:noFill/>
        </p:spPr>
      </p:pic>
      <p:pic>
        <p:nvPicPr>
          <p:cNvPr id="3" name="Picture 2" descr="C:\Users\GolovkoA\Desktop\ваганты\бард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551520" cy="4082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183880" cy="1309896"/>
          </a:xfrm>
        </p:spPr>
        <p:txBody>
          <a:bodyPr/>
          <a:lstStyle/>
          <a:p>
            <a:pPr algn="ctr"/>
            <a:r>
              <a:rPr lang="ru-RU" dirty="0" smtClean="0"/>
              <a:t>             скоморохи</a:t>
            </a:r>
            <a:endParaRPr lang="ru-RU" dirty="0"/>
          </a:p>
        </p:txBody>
      </p:sp>
      <p:pic>
        <p:nvPicPr>
          <p:cNvPr id="1026" name="Picture 2" descr="C:\Users\GolovkoA\Desktop\ваганты\скомарохи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4074666" cy="3504680"/>
          </a:xfrm>
          <a:prstGeom prst="rect">
            <a:avLst/>
          </a:prstGeom>
          <a:noFill/>
        </p:spPr>
      </p:pic>
      <p:pic>
        <p:nvPicPr>
          <p:cNvPr id="1028" name="Picture 4" descr="C:\Users\GolovkoA\Desktop\ваганты\скомарохи 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363589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olovkoA\Desktop\ваганты\2 Александр Розенбау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2376264" cy="2376264"/>
          </a:xfrm>
          <a:prstGeom prst="rect">
            <a:avLst/>
          </a:prstGeom>
          <a:noFill/>
        </p:spPr>
      </p:pic>
      <p:pic>
        <p:nvPicPr>
          <p:cNvPr id="1026" name="Picture 2" descr="C:\Users\GolovkoA\Desktop\ваганты\окуджав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2101974" cy="2144438"/>
          </a:xfrm>
          <a:prstGeom prst="rect">
            <a:avLst/>
          </a:prstGeom>
          <a:noFill/>
        </p:spPr>
      </p:pic>
      <p:pic>
        <p:nvPicPr>
          <p:cNvPr id="1028" name="Picture 4" descr="C:\Users\GolovkoA\Desktop\ваганты\ким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2592288" cy="1749795"/>
          </a:xfrm>
          <a:prstGeom prst="rect">
            <a:avLst/>
          </a:prstGeom>
          <a:noFill/>
        </p:spPr>
      </p:pic>
      <p:pic>
        <p:nvPicPr>
          <p:cNvPr id="1030" name="Picture 6" descr="C:\Users\GolovkoA\Desktop\ваганты\Александр Городниц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6672"/>
            <a:ext cx="1607930" cy="2379737"/>
          </a:xfrm>
          <a:prstGeom prst="rect">
            <a:avLst/>
          </a:prstGeom>
          <a:noFill/>
        </p:spPr>
      </p:pic>
      <p:pic>
        <p:nvPicPr>
          <p:cNvPr id="1031" name="Picture 7" descr="C:\Users\GolovkoA\Desktop\ваганты\митяев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48680"/>
            <a:ext cx="2088232" cy="3055079"/>
          </a:xfrm>
          <a:prstGeom prst="rect">
            <a:avLst/>
          </a:prstGeom>
          <a:noFill/>
        </p:spPr>
      </p:pic>
      <p:pic>
        <p:nvPicPr>
          <p:cNvPr id="1032" name="Picture 8" descr="C:\Users\GolovkoA\Desktop\ваганты\высоцкий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284984"/>
            <a:ext cx="2900654" cy="2300858"/>
          </a:xfrm>
          <a:prstGeom prst="rect">
            <a:avLst/>
          </a:prstGeom>
          <a:noFill/>
        </p:spPr>
      </p:pic>
      <p:pic>
        <p:nvPicPr>
          <p:cNvPr id="1033" name="Picture 9" descr="C:\Users\GolovkoA\Desktop\ваганты\Никитины Сергей и Татья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717032"/>
            <a:ext cx="2119959" cy="2695377"/>
          </a:xfrm>
          <a:prstGeom prst="rect">
            <a:avLst/>
          </a:prstGeom>
          <a:noFill/>
        </p:spPr>
      </p:pic>
      <p:pic>
        <p:nvPicPr>
          <p:cNvPr id="1027" name="Picture 3" descr="C:\Users\GolovkoA\Desktop\ваганты\Городницкий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060848"/>
            <a:ext cx="2808312" cy="1864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47248" cy="1021864"/>
          </a:xfrm>
        </p:spPr>
        <p:txBody>
          <a:bodyPr/>
          <a:lstStyle/>
          <a:p>
            <a:pPr algn="ctr"/>
            <a:r>
              <a:rPr lang="ru-RU" sz="2000" dirty="0" smtClean="0"/>
              <a:t>Кадры фильма </a:t>
            </a:r>
            <a:r>
              <a:rPr lang="ru-RU" dirty="0" smtClean="0"/>
              <a:t>«Вертикаль»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«Если  друг оказался вдруг…»</a:t>
            </a:r>
            <a:endParaRPr lang="ru-RU" sz="2000" dirty="0"/>
          </a:p>
        </p:txBody>
      </p:sp>
      <p:pic>
        <p:nvPicPr>
          <p:cNvPr id="1028" name="Picture 4" descr="C:\Users\GolovkoA\Desktop\ваганты\Вертикаь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032448" cy="3845882"/>
          </a:xfrm>
          <a:prstGeom prst="rect">
            <a:avLst/>
          </a:prstGeom>
          <a:noFill/>
        </p:spPr>
      </p:pic>
      <p:pic>
        <p:nvPicPr>
          <p:cNvPr id="1026" name="Picture 2" descr="C:\Users\GolovkoA\Desktop\ваганты\вертикаль Высотцк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3930650" cy="2855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dirty="0" smtClean="0"/>
              <a:t>Михаил Светлов</a:t>
            </a:r>
            <a:endParaRPr lang="ru-RU" dirty="0"/>
          </a:p>
        </p:txBody>
      </p:sp>
      <p:pic>
        <p:nvPicPr>
          <p:cNvPr id="1026" name="Picture 2" descr="C:\Users\GolovkoA\Desktop\ваганты\Михаил Свет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836712"/>
            <a:ext cx="5472608" cy="4619873"/>
          </a:xfrm>
          <a:prstGeom prst="rect">
            <a:avLst/>
          </a:prstGeom>
          <a:noFill/>
        </p:spPr>
      </p:pic>
      <p:pic>
        <p:nvPicPr>
          <p:cNvPr id="1027" name="Picture 3" descr="C:\Users\GolovkoA\Desktop\ваганты\свет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81642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Михаил Львовский</a:t>
            </a:r>
            <a:endParaRPr lang="ru-RU" dirty="0"/>
          </a:p>
        </p:txBody>
      </p:sp>
      <p:pic>
        <p:nvPicPr>
          <p:cNvPr id="2050" name="Picture 2" descr="C:\Users\GolovkoA\Desktop\ваганты\Михаил Льво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620688"/>
            <a:ext cx="4104457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Булат Окуджава</a:t>
            </a:r>
            <a:endParaRPr lang="ru-RU" dirty="0"/>
          </a:p>
        </p:txBody>
      </p:sp>
      <p:pic>
        <p:nvPicPr>
          <p:cNvPr id="3074" name="Picture 2" descr="C:\Users\GolovkoA\Desktop\ваганты\окуджава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4252019" cy="3600400"/>
          </a:xfrm>
          <a:prstGeom prst="rect">
            <a:avLst/>
          </a:prstGeom>
          <a:noFill/>
        </p:spPr>
      </p:pic>
      <p:pic>
        <p:nvPicPr>
          <p:cNvPr id="3075" name="Picture 3" descr="C:\Users\GolovkoA\Desktop\ваганты\окуджава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8"/>
            <a:ext cx="295232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Валерий Грушин</a:t>
            </a:r>
            <a:endParaRPr lang="ru-RU" dirty="0"/>
          </a:p>
        </p:txBody>
      </p:sp>
      <p:pic>
        <p:nvPicPr>
          <p:cNvPr id="1027" name="Picture 3" descr="C:\Users\GolovkoA\Desktop\ваганты\грушин фестивал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3511133" cy="3489325"/>
          </a:xfrm>
          <a:prstGeom prst="rect">
            <a:avLst/>
          </a:prstGeom>
          <a:noFill/>
        </p:spPr>
      </p:pic>
      <p:pic>
        <p:nvPicPr>
          <p:cNvPr id="1028" name="Picture 4" descr="C:\Users\GolovkoA\Desktop\ваганты\грушин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64704"/>
            <a:ext cx="3163314" cy="4285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lovkoA\Desktop\ваганты\фестив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68863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558608" cy="2719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Мир образов вокальной и инструментальной </a:t>
            </a:r>
            <a:br>
              <a:rPr lang="ru-RU" sz="3200" dirty="0" smtClean="0"/>
            </a:br>
            <a:r>
              <a:rPr lang="ru-RU" sz="3200" dirty="0" smtClean="0"/>
              <a:t>музыки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olovkoA\Desktop\ваганты\Васнец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8352928" cy="3109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olovkoA\Desktop\ваганты\2 Александр Розенбау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758825"/>
            <a:ext cx="3932238" cy="3932238"/>
          </a:xfrm>
          <a:prstGeom prst="rect">
            <a:avLst/>
          </a:prstGeom>
          <a:noFill/>
        </p:spPr>
      </p:pic>
      <p:pic>
        <p:nvPicPr>
          <p:cNvPr id="4100" name="Picture 4" descr="C:\Users\GolovkoA\Desktop\ваганты\Александр Розенбау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186808" cy="3464065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Розенбаум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idx="1"/>
          </p:nvPr>
        </p:nvSpPr>
        <p:spPr>
          <a:xfrm>
            <a:off x="607224" y="548680"/>
            <a:ext cx="7277144" cy="8229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Петр Ильич Чайковский</a:t>
            </a:r>
            <a:endParaRPr lang="ru-RU" dirty="0"/>
          </a:p>
        </p:txBody>
      </p:sp>
      <p:pic>
        <p:nvPicPr>
          <p:cNvPr id="1026" name="Picture 2" descr="C:\Users\GolovkoA\Desktop\ваганты\чайкоск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03774"/>
            <a:ext cx="3888432" cy="4257474"/>
          </a:xfrm>
          <a:prstGeom prst="rect">
            <a:avLst/>
          </a:prstGeom>
          <a:noFill/>
        </p:spPr>
      </p:pic>
      <p:pic>
        <p:nvPicPr>
          <p:cNvPr id="2" name="Picture 2" descr="C:\Users\GolovkoA\Desktop\ваганты\чайкоский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988840"/>
            <a:ext cx="3888432" cy="3225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183880" cy="864096"/>
          </a:xfrm>
        </p:spPr>
        <p:txBody>
          <a:bodyPr/>
          <a:lstStyle/>
          <a:p>
            <a:pPr algn="ctr"/>
            <a:r>
              <a:rPr lang="ru-RU" dirty="0" smtClean="0"/>
              <a:t>Людвиг Ван Бетховен</a:t>
            </a:r>
            <a:endParaRPr lang="ru-RU" dirty="0"/>
          </a:p>
        </p:txBody>
      </p:sp>
      <p:pic>
        <p:nvPicPr>
          <p:cNvPr id="3" name="Picture 2" descr="C:\Users\GolovkoA\Desktop\ваганты\бетфовен 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502001" cy="4209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183880" cy="1051560"/>
          </a:xfrm>
        </p:spPr>
        <p:txBody>
          <a:bodyPr/>
          <a:lstStyle/>
          <a:p>
            <a:r>
              <a:rPr lang="ru-RU" dirty="0" smtClean="0"/>
              <a:t>         Людмила Зыкина</a:t>
            </a:r>
            <a:endParaRPr lang="ru-RU" dirty="0"/>
          </a:p>
        </p:txBody>
      </p:sp>
      <p:pic>
        <p:nvPicPr>
          <p:cNvPr id="1027" name="Picture 3" descr="C:\Users\GolovkoA\Desktop\ваганты\зыки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388843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lovkoA\Desktop\ваганты\митяев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2376264" cy="2808312"/>
          </a:xfrm>
          <a:prstGeom prst="rect">
            <a:avLst/>
          </a:prstGeom>
          <a:noFill/>
        </p:spPr>
      </p:pic>
      <p:pic>
        <p:nvPicPr>
          <p:cNvPr id="8" name="Picture 2" descr="C:\Users\GolovkoA\Desktop\ваганты\митяев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2592288" cy="28803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476672"/>
            <a:ext cx="3834711" cy="4442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«Изгиб гитары желтой ты обнимаешь нежно…»</a:t>
            </a:r>
          </a:p>
        </p:txBody>
      </p:sp>
      <p:pic>
        <p:nvPicPr>
          <p:cNvPr id="9" name="Picture 2" descr="C:\Users\GolovkoA\Desktop\ваганты\митяев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3024336" cy="3240360"/>
          </a:xfrm>
          <a:prstGeom prst="rect">
            <a:avLst/>
          </a:prstGeom>
          <a:noFill/>
        </p:spPr>
      </p:pic>
      <p:pic>
        <p:nvPicPr>
          <p:cNvPr id="7" name="Picture 2" descr="C:\Users\GolovkoA\Desktop\ваганты\митяев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338437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lovkoA\Desktop\ваганты\ваганты 9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168352" cy="4849518"/>
          </a:xfrm>
          <a:prstGeom prst="rect">
            <a:avLst/>
          </a:prstGeom>
          <a:noFill/>
        </p:spPr>
      </p:pic>
      <p:pic>
        <p:nvPicPr>
          <p:cNvPr id="1027" name="Picture 3" descr="C:\Users\GolovkoA\Desktop\ваганты\ваганты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859079"/>
            <a:ext cx="3816424" cy="48341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GolovkoA\Desktop\ваганты\гимн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32848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lovkoA\Desktop\ваганты\ваганты 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58000" cy="427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655</TotalTime>
  <Words>52</Words>
  <Application>Microsoft Office PowerPoint</Application>
  <PresentationFormat>Экран (4:3)</PresentationFormat>
  <Paragraphs>18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  Урок музыки  «Авторская песня: прошлое и настоящее» 6 класс                Выполнил: учитель музыки                        МКОУ СОШ №9 Головко А.И. </vt:lpstr>
      <vt:lpstr>Мир образов вокальной и инструментальной  музыки  </vt:lpstr>
      <vt:lpstr>Слайд 3</vt:lpstr>
      <vt:lpstr>Людвиг Ван Бетховен</vt:lpstr>
      <vt:lpstr>         Людмила Зыкина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скоморохи</vt:lpstr>
      <vt:lpstr>Слайд 13</vt:lpstr>
      <vt:lpstr>Кадры фильма «Вертикаль»</vt:lpstr>
      <vt:lpstr>Михаил Светлов</vt:lpstr>
      <vt:lpstr>Михаил Львовский</vt:lpstr>
      <vt:lpstr>Булат Окуджава</vt:lpstr>
      <vt:lpstr>Валерий Грушин</vt:lpstr>
      <vt:lpstr>Слайд 19</vt:lpstr>
      <vt:lpstr>Александр Розенбаум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 образов вокальной и инструментальной  музыки</dc:title>
  <dc:creator>GolovkoA</dc:creator>
  <cp:lastModifiedBy>Елена</cp:lastModifiedBy>
  <cp:revision>88</cp:revision>
  <dcterms:created xsi:type="dcterms:W3CDTF">2013-11-12T04:35:00Z</dcterms:created>
  <dcterms:modified xsi:type="dcterms:W3CDTF">2013-11-14T11:16:08Z</dcterms:modified>
</cp:coreProperties>
</file>