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7" r:id="rId2"/>
    <p:sldId id="289" r:id="rId3"/>
    <p:sldId id="257" r:id="rId4"/>
    <p:sldId id="258" r:id="rId5"/>
    <p:sldId id="294" r:id="rId6"/>
    <p:sldId id="296" r:id="rId7"/>
    <p:sldId id="300" r:id="rId8"/>
    <p:sldId id="263" r:id="rId9"/>
    <p:sldId id="297" r:id="rId10"/>
    <p:sldId id="295" r:id="rId11"/>
    <p:sldId id="266" r:id="rId12"/>
    <p:sldId id="267" r:id="rId13"/>
    <p:sldId id="298" r:id="rId14"/>
    <p:sldId id="259" r:id="rId15"/>
    <p:sldId id="29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2" r:id="rId28"/>
    <p:sldId id="268" r:id="rId29"/>
    <p:sldId id="269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0886C5-6155-49EF-9068-E902C0B1CC2A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3D5C58-56B8-4EB0-A7FE-04A11643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E624D-06C2-4632-BB8A-926ACE7F78E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45E1-9E6C-48C0-8E8B-CDFEF0AFC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8050-E75E-4425-909F-59AE148F3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19D4-D524-49D8-AEF3-BA4031CFB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084B3-543C-4ABB-9E46-DA869682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757B-E141-4226-BD7D-ACF76CCE5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4E3D-6A5A-42D1-AAB4-0854ADF4D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C339-99FE-461C-B042-DB030AC04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34E4-DEAD-4ECD-9BA3-E45812E3C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CFD2-E6D6-4A4A-84B4-F86337688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C8A2-C67D-41FE-8ED4-D126E506A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A0EC-43AC-4099-964E-CD2B4C143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7169E3-0A7A-4F07-9F22-AFEEEB6BA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1571613"/>
            <a:ext cx="4429156" cy="2062103"/>
          </a:xfrm>
          <a:prstGeom prst="rect">
            <a:avLst/>
          </a:prstGeom>
          <a:noFill/>
          <a:ln>
            <a:solidFill>
              <a:srgbClr val="9270CE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  <a:p>
            <a:pPr algn="ctr">
              <a:defRPr/>
            </a:pPr>
            <a:r>
              <a:rPr lang="ru-RU" sz="32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4430D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Мюзикл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4430D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4430D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Любовь – вечная тема искусства.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stro4.ast.vill.edu/fr/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928688"/>
            <a:ext cx="61214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otredame1_bi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143000"/>
            <a:ext cx="6262687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otredame_bi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28750"/>
            <a:ext cx="5881687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14500" y="2071688"/>
            <a:ext cx="5786438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Мюзикл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"Нотр - Дам де Пари"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500313" y="1714500"/>
            <a:ext cx="45720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/>
              </a:rPr>
              <a:t>1998 год - премьера мюзикла</a:t>
            </a:r>
          </a:p>
          <a:p>
            <a:pPr algn="ctr">
              <a:defRPr/>
            </a:pPr>
            <a:r>
              <a:rPr lang="ru-RU" sz="9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9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/>
              </a:rPr>
              <a:t>Нотр</a:t>
            </a:r>
            <a:r>
              <a:rPr lang="ru-RU" sz="9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/>
              </a:rPr>
              <a:t> - Дам де Пари</a:t>
            </a:r>
            <a:r>
              <a:rPr lang="ru-RU" sz="9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143250" y="4000500"/>
            <a:ext cx="3500438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Ричард Коччанте</a:t>
            </a:r>
          </a:p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Люк Пламмонд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Обложка ди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214438"/>
            <a:ext cx="312578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786313" y="2286000"/>
            <a:ext cx="3214687" cy="221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«Нотр - Дам </a:t>
            </a:r>
          </a:p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 Пари»</a:t>
            </a:r>
          </a:p>
        </p:txBody>
      </p:sp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Эсмираль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428750"/>
            <a:ext cx="31432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000500" y="714375"/>
            <a:ext cx="3500438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Эсмеральда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643063" y="1500188"/>
            <a:ext cx="25003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02050"/>
                </a:solidFill>
              </a:rPr>
              <a:t>История, рассказанная в мюзикле, довольно близка к оригинальной сюжетной линии романа Гюго. Юная девушка-цыганка по имени Эсмеральда своей красотой привлекает к себе внимание мужчин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285875"/>
            <a:ext cx="278606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571875" y="714375"/>
            <a:ext cx="28575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spc="-15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Фролло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85875" y="1500188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02050"/>
                </a:solidFill>
              </a:rPr>
              <a:t>Среди них - архидъякон Собора Парижской Богоматери Фролло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Notre Dame de P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14438"/>
            <a:ext cx="2713038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071688" y="4929188"/>
            <a:ext cx="20716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Феб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0" y="1214438"/>
            <a:ext cx="2786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202050"/>
                </a:solidFill>
              </a:rPr>
              <a:t>Молодой красавец - капитан королевских стрелков Феб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вазимо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747838"/>
            <a:ext cx="29289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857625" y="765175"/>
            <a:ext cx="3000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Квазимодо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214438" y="2143125"/>
            <a:ext cx="28575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02050"/>
                </a:solidFill>
              </a:rPr>
              <a:t>И уродливый звонарь Квазимодо, воспитанник Фролло</a:t>
            </a:r>
            <a:r>
              <a:rPr lang="ru-RU" sz="3600" b="1">
                <a:solidFill>
                  <a:srgbClr val="202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75" y="2214563"/>
            <a:ext cx="2143125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МЮЗИКЛ</a:t>
            </a:r>
          </a:p>
        </p:txBody>
      </p:sp>
      <p:sp>
        <p:nvSpPr>
          <p:cNvPr id="6" name="Овал 5"/>
          <p:cNvSpPr/>
          <p:nvPr/>
        </p:nvSpPr>
        <p:spPr>
          <a:xfrm>
            <a:off x="3571875" y="642938"/>
            <a:ext cx="2214563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5857875" y="1571625"/>
            <a:ext cx="2214563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где  и когда возник</a:t>
            </a:r>
          </a:p>
        </p:txBody>
      </p:sp>
      <p:sp>
        <p:nvSpPr>
          <p:cNvPr id="8" name="Овал 7"/>
          <p:cNvSpPr/>
          <p:nvPr/>
        </p:nvSpPr>
        <p:spPr>
          <a:xfrm>
            <a:off x="1143000" y="1643063"/>
            <a:ext cx="2357438" cy="12144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каких жанров появился</a:t>
            </a:r>
          </a:p>
        </p:txBody>
      </p:sp>
      <p:sp>
        <p:nvSpPr>
          <p:cNvPr id="9" name="Овал 8"/>
          <p:cNvSpPr/>
          <p:nvPr/>
        </p:nvSpPr>
        <p:spPr>
          <a:xfrm>
            <a:off x="1500188" y="3214688"/>
            <a:ext cx="2357437" cy="9286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особенности</a:t>
            </a:r>
          </a:p>
        </p:txBody>
      </p:sp>
      <p:sp>
        <p:nvSpPr>
          <p:cNvPr id="10" name="Овал 9"/>
          <p:cNvSpPr/>
          <p:nvPr/>
        </p:nvSpPr>
        <p:spPr>
          <a:xfrm>
            <a:off x="5643563" y="3143250"/>
            <a:ext cx="2786062" cy="9286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разновидности</a:t>
            </a:r>
          </a:p>
        </p:txBody>
      </p:sp>
      <p:cxnSp>
        <p:nvCxnSpPr>
          <p:cNvPr id="12" name="Прямая соединительная линия 11"/>
          <p:cNvCxnSpPr>
            <a:stCxn id="6" idx="4"/>
            <a:endCxn id="4" idx="0"/>
          </p:cNvCxnSpPr>
          <p:nvPr/>
        </p:nvCxnSpPr>
        <p:spPr>
          <a:xfrm rot="5400000">
            <a:off x="4447381" y="1981995"/>
            <a:ext cx="428625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643563" y="2357438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3500438" y="2286000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3"/>
            <a:endCxn id="9" idx="7"/>
          </p:cNvCxnSpPr>
          <p:nvPr/>
        </p:nvCxnSpPr>
        <p:spPr>
          <a:xfrm rot="5400000">
            <a:off x="3619500" y="3084513"/>
            <a:ext cx="160338" cy="37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357438" y="142875"/>
            <a:ext cx="4572000" cy="17859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музыкально-сценический жанр, использующий выразительные  средства музыкального, драматического, хореографического и оперного искусства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5786438" y="1571625"/>
            <a:ext cx="2500312" cy="12144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возник в США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начале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XX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века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214313" y="1428750"/>
            <a:ext cx="3429000" cy="17859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балладная опера, оперетта, ревю, водевиль, эстрадная песня и американские представления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-214313" y="5357813"/>
            <a:ext cx="1857376" cy="1143000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широта жанрового диапазона</a:t>
            </a:r>
          </a:p>
        </p:txBody>
      </p:sp>
      <p:sp>
        <p:nvSpPr>
          <p:cNvPr id="32" name="Овал 31"/>
          <p:cNvSpPr/>
          <p:nvPr/>
        </p:nvSpPr>
        <p:spPr>
          <a:xfrm>
            <a:off x="1714500" y="5429250"/>
            <a:ext cx="2143125" cy="1143000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ведущая роль эстрадной музыки</a:t>
            </a:r>
          </a:p>
        </p:txBody>
      </p:sp>
      <p:sp>
        <p:nvSpPr>
          <p:cNvPr id="33" name="Овал 32"/>
          <p:cNvSpPr/>
          <p:nvPr/>
        </p:nvSpPr>
        <p:spPr>
          <a:xfrm>
            <a:off x="1214438" y="4286250"/>
            <a:ext cx="2928937" cy="1071563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равноправие музыки, танца и разговорного жанра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3929063" y="5429250"/>
            <a:ext cx="2143125" cy="928688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основе- популярный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сюжет</a:t>
            </a:r>
          </a:p>
        </p:txBody>
      </p:sp>
      <p:sp>
        <p:nvSpPr>
          <p:cNvPr id="35" name="Овал 34"/>
          <p:cNvSpPr/>
          <p:nvPr/>
        </p:nvSpPr>
        <p:spPr>
          <a:xfrm>
            <a:off x="5286375" y="4429125"/>
            <a:ext cx="1928813" cy="714375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мюзикл-опера</a:t>
            </a:r>
          </a:p>
        </p:txBody>
      </p:sp>
      <p:sp>
        <p:nvSpPr>
          <p:cNvPr id="36" name="Овал 35"/>
          <p:cNvSpPr/>
          <p:nvPr/>
        </p:nvSpPr>
        <p:spPr>
          <a:xfrm>
            <a:off x="7358063" y="4429125"/>
            <a:ext cx="1785937" cy="785813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мюзикл-оперетта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6429375" y="5143500"/>
            <a:ext cx="1714500" cy="642938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мюзикл-драма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6286500" y="5929313"/>
            <a:ext cx="2000250" cy="714375"/>
          </a:xfrm>
          <a:prstGeom prst="ellipse">
            <a:avLst/>
          </a:prstGeom>
          <a:solidFill>
            <a:srgbClr val="927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мюзикл-обозрение</a:t>
            </a:r>
          </a:p>
        </p:txBody>
      </p:sp>
      <p:cxnSp>
        <p:nvCxnSpPr>
          <p:cNvPr id="41" name="Прямая соединительная линия 40"/>
          <p:cNvCxnSpPr>
            <a:endCxn id="10" idx="1"/>
          </p:cNvCxnSpPr>
          <p:nvPr/>
        </p:nvCxnSpPr>
        <p:spPr>
          <a:xfrm>
            <a:off x="5572125" y="3071813"/>
            <a:ext cx="479425" cy="20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9" idx="3"/>
            <a:endCxn id="31" idx="0"/>
          </p:cNvCxnSpPr>
          <p:nvPr/>
        </p:nvCxnSpPr>
        <p:spPr>
          <a:xfrm rot="5400000">
            <a:off x="604043" y="4117182"/>
            <a:ext cx="1350963" cy="113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" idx="5"/>
            <a:endCxn id="34" idx="0"/>
          </p:cNvCxnSpPr>
          <p:nvPr/>
        </p:nvCxnSpPr>
        <p:spPr>
          <a:xfrm rot="16200000" flipH="1">
            <a:off x="3545682" y="3974306"/>
            <a:ext cx="1422400" cy="148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9" idx="4"/>
            <a:endCxn id="33" idx="0"/>
          </p:cNvCxnSpPr>
          <p:nvPr/>
        </p:nvCxnSpPr>
        <p:spPr>
          <a:xfrm rot="5400000">
            <a:off x="2607469" y="4215607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0" idx="4"/>
            <a:endCxn id="35" idx="0"/>
          </p:cNvCxnSpPr>
          <p:nvPr/>
        </p:nvCxnSpPr>
        <p:spPr>
          <a:xfrm rot="5400000">
            <a:off x="6465888" y="3857625"/>
            <a:ext cx="35718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0" idx="4"/>
            <a:endCxn id="36" idx="0"/>
          </p:cNvCxnSpPr>
          <p:nvPr/>
        </p:nvCxnSpPr>
        <p:spPr>
          <a:xfrm rot="16200000" flipH="1">
            <a:off x="7466013" y="3643313"/>
            <a:ext cx="357187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" idx="4"/>
            <a:endCxn id="37" idx="0"/>
          </p:cNvCxnSpPr>
          <p:nvPr/>
        </p:nvCxnSpPr>
        <p:spPr>
          <a:xfrm rot="16200000" flipH="1">
            <a:off x="6626226" y="4483100"/>
            <a:ext cx="1071562" cy="24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Эсмираль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100138"/>
            <a:ext cx="2430462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Notre Dame de P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211263"/>
            <a:ext cx="242887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000250" y="3929063"/>
            <a:ext cx="571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02050"/>
                </a:solidFill>
              </a:rPr>
              <a:t>Эсмеральда влюбляется в самого красивого из них - Феба.</a:t>
            </a:r>
          </a:p>
        </p:txBody>
      </p:sp>
      <p:pic>
        <p:nvPicPr>
          <p:cNvPr id="2" name="Picture 6" descr="http://im0-tub.yandex.net/i?id=125057994-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714625"/>
            <a:ext cx="138588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71625" y="1071563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02050"/>
                </a:solidFill>
              </a:rPr>
              <a:t>Он не против воспользоваться этим, несмотря на то, что у него есть невеста - Флер-де-Лис</a:t>
            </a:r>
          </a:p>
        </p:txBody>
      </p:sp>
      <p:pic>
        <p:nvPicPr>
          <p:cNvPr id="22533" name="Picture 5" descr="Notre Dame de P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2571750"/>
            <a:ext cx="26622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Fleur de L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71750"/>
            <a:ext cx="28575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857375" y="1785938"/>
            <a:ext cx="2143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202050"/>
                </a:solidFill>
              </a:rPr>
              <a:t>же обуреваем ревностью и терзаем сомнениями - ведь он, как священник, не имеет права любить женщину.</a:t>
            </a:r>
          </a:p>
        </p:txBody>
      </p:sp>
      <p:pic>
        <p:nvPicPr>
          <p:cNvPr id="23557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26241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071688" y="1000125"/>
            <a:ext cx="192881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Фролло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787900" y="1571625"/>
            <a:ext cx="28559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3300"/>
                </a:solidFill>
              </a:rPr>
              <a:t>Квазимодо </a:t>
            </a:r>
            <a:r>
              <a:rPr lang="ru-RU" sz="2000" b="1">
                <a:solidFill>
                  <a:srgbClr val="202050"/>
                </a:solidFill>
              </a:rPr>
              <a:t>восхищается юной цыганкой, видя в ней ту недосягаемую неземную красоту, которая является полной его противополож</a:t>
            </a:r>
          </a:p>
          <a:p>
            <a:r>
              <a:rPr lang="ru-RU" sz="2000" b="1">
                <a:solidFill>
                  <a:srgbClr val="202050"/>
                </a:solidFill>
              </a:rPr>
              <a:t>ностью.</a:t>
            </a:r>
          </a:p>
        </p:txBody>
      </p:sp>
      <p:pic>
        <p:nvPicPr>
          <p:cNvPr id="24581" name="Picture 5" descr="Квазимо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1700213"/>
            <a:ext cx="26098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43063" y="1428750"/>
            <a:ext cx="2714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2050"/>
                </a:solidFill>
              </a:rPr>
              <a:t>Поэт Гренгуар, которого Эсмеральда спасает от гибели, согласившись стать его женой по законам обитателей Двора Чудес (цыган, воров и бродяг), провозглашает девушку своей музой. Клопен - "король" Двора Чудес - относится к ней с отеческой заботой. Кажется, что весь мир вращается вокруг Эсмеральды.</a:t>
            </a:r>
          </a:p>
        </p:txBody>
      </p:sp>
      <p:pic>
        <p:nvPicPr>
          <p:cNvPr id="27653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313"/>
            <a:ext cx="330993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643438" y="5214938"/>
            <a:ext cx="3071812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Medium"/>
              </a:rPr>
              <a:t>Гренгуар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0" y="1785938"/>
            <a:ext cx="33575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202050"/>
                </a:solidFill>
              </a:rPr>
              <a:t>По стечению трагических обстоятельств, спровоцированных ревностью Фролло, цыганка оказывается виновной в покушении на убийство Феба. Фролло дает девушке шанс освободиться , если она подарит ему "миг блаженства ". Эсмеральда отказывается, но ее спасают ее друзья-цыгане и Квазимодо. Но ненадолго - вскоре героиню вновь арестовывают. Эсмеральда заканчивает жизнь на виселице. Квазимодо, узнав, что виновник этих событий - его воспитатель, сбрасывает Фролло с башни Собора. Затем он обнимает мертвое, но все еще прекрасное тело Эсмеральды и остается с ней рядом до конца своих дней</a:t>
            </a:r>
            <a:r>
              <a:rPr lang="ru-RU" sz="1200">
                <a:solidFill>
                  <a:srgbClr val="202050"/>
                </a:solidFill>
              </a:rPr>
              <a:t>.</a:t>
            </a:r>
          </a:p>
        </p:txBody>
      </p:sp>
      <p:pic>
        <p:nvPicPr>
          <p:cNvPr id="28677" name="Picture 5" descr="Эсмираль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714500"/>
            <a:ext cx="3071812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вазимо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7188"/>
            <a:ext cx="205740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714375"/>
            <a:ext cx="17748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Notre Dame de Par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00375"/>
            <a:ext cx="22415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Эсмиральда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763" y="2857500"/>
            <a:ext cx="24304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вазимо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47813"/>
            <a:ext cx="300037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Эсмиральд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309245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786313" y="1000125"/>
            <a:ext cx="3095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Эсмеральда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643063" y="5072063"/>
            <a:ext cx="2857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Квазимодо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leur de L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643063"/>
            <a:ext cx="2555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714500" y="928688"/>
            <a:ext cx="2643188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Флер - де - Лис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4786313" y="5143500"/>
            <a:ext cx="2286000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nsolas"/>
            </a:endParaRPr>
          </a:p>
        </p:txBody>
      </p:sp>
      <p:pic>
        <p:nvPicPr>
          <p:cNvPr id="6" name="Picture 6" descr="Notre Dame de P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643063"/>
            <a:ext cx="2713037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628" y="5308696"/>
            <a:ext cx="28575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Феб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43063"/>
            <a:ext cx="2778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4714875" y="1143000"/>
            <a:ext cx="23574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Фролло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714500" y="5214938"/>
            <a:ext cx="2428875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214438"/>
            <a:ext cx="2667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7504" y="4572009"/>
            <a:ext cx="266443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Гренгуар</a:t>
            </a:r>
            <a:endParaRPr lang="ru-RU" sz="32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500563" y="2214563"/>
            <a:ext cx="2857500" cy="250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Виктор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Гюго</a:t>
            </a:r>
          </a:p>
        </p:txBody>
      </p:sp>
      <p:pic>
        <p:nvPicPr>
          <p:cNvPr id="4099" name="Picture 4" descr="C:\Documents and Settings\Admin\Мои документы\Мои рисунки\gu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928813"/>
            <a:ext cx="250031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Элен Сегара (Helene Segara) - Эсмераль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500188"/>
            <a:ext cx="328612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5072063" y="1643063"/>
            <a:ext cx="2000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Impact" pitchFamily="34" charset="0"/>
              </a:rPr>
              <a:t>Элен Сегара (Helene Segara) – </a:t>
            </a:r>
          </a:p>
          <a:p>
            <a:pPr algn="ctr"/>
            <a:endParaRPr lang="ru-RU" sz="2400">
              <a:latin typeface="Impact" pitchFamily="34" charset="0"/>
            </a:endParaRPr>
          </a:p>
          <a:p>
            <a:pPr algn="ctr"/>
            <a:r>
              <a:rPr lang="ru-RU" sz="2400">
                <a:latin typeface="Impact" pitchFamily="34" charset="0"/>
              </a:rPr>
              <a:t>Эсмеральда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Патрик Фиори (Patrick Fior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785813"/>
            <a:ext cx="31337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428750" y="1500188"/>
            <a:ext cx="2143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Патрик Фиори</a:t>
            </a:r>
            <a:r>
              <a:rPr lang="en-US" sz="3200">
                <a:latin typeface="Arial Black" pitchFamily="34" charset="0"/>
              </a:rPr>
              <a:t> (Patrick Fiory) - </a:t>
            </a:r>
            <a:r>
              <a:rPr lang="ru-RU" sz="3200">
                <a:latin typeface="Arial Black" pitchFamily="34" charset="0"/>
              </a:rPr>
              <a:t>Феб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Даниель Лавуа (Daniel Lavoie) - Фрол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1428750"/>
            <a:ext cx="2952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72063" y="1785938"/>
          <a:ext cx="2286000" cy="2286000"/>
        </p:xfrm>
        <a:graphic>
          <a:graphicData uri="http://schemas.openxmlformats.org/drawingml/2006/table">
            <a:tbl>
              <a:tblPr/>
              <a:tblGrid>
                <a:gridCol w="2285989"/>
              </a:tblGrid>
              <a:tr h="228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Даниель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Лавуа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Daniel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Lavoie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Фролло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Пьер Гаран (Pierre Garand) - Квазимо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000125"/>
            <a:ext cx="3305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5500688" y="1428750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Пьер Гаран</a:t>
            </a:r>
          </a:p>
          <a:p>
            <a:r>
              <a:rPr lang="ru-RU" sz="2400" b="1"/>
              <a:t> (Pierre Garand)</a:t>
            </a:r>
          </a:p>
          <a:p>
            <a:r>
              <a:rPr lang="ru-RU" sz="2400" b="1"/>
              <a:t> </a:t>
            </a:r>
          </a:p>
          <a:p>
            <a:r>
              <a:rPr lang="ru-RU" sz="2400" b="1"/>
              <a:t> Квазимодо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юго - Собор Парижской богомате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3567565" cy="415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285875" y="4572000"/>
            <a:ext cx="20605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Виктор</a:t>
            </a:r>
          </a:p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Гюго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563938" y="500063"/>
            <a:ext cx="4294187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"Собор Парижской</a:t>
            </a:r>
          </a:p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богоматери"</a:t>
            </a:r>
          </a:p>
        </p:txBody>
      </p:sp>
      <p:pic>
        <p:nvPicPr>
          <p:cNvPr id="5125" name="Picture 6" descr="C:\Documents and Settings\Admin\Мои документы\Мои рисунки\gu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145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214438" y="1000125"/>
            <a:ext cx="6072187" cy="714375"/>
          </a:xfrm>
        </p:spPr>
        <p:txBody>
          <a:bodyPr/>
          <a:lstStyle/>
          <a:p>
            <a:r>
              <a:rPr lang="ru-RU" sz="2800" smtClean="0">
                <a:latin typeface="Arial Black" pitchFamily="34" charset="0"/>
              </a:rPr>
              <a:t>Собор Парижской Богоматери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2000250"/>
            <a:ext cx="3306762" cy="37861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notredam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0" y="866775"/>
            <a:ext cx="5675313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CA23II5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868363"/>
            <a:ext cx="378618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5784cdd9eadb8584ab98a00c7bde58c2_bi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642938"/>
            <a:ext cx="43719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28750" y="928688"/>
            <a:ext cx="6143625" cy="928687"/>
          </a:xfrm>
        </p:spPr>
        <p:txBody>
          <a:bodyPr/>
          <a:lstStyle/>
          <a:p>
            <a:r>
              <a:rPr lang="ru-RU" sz="2400" smtClean="0"/>
              <a:t>Химеры на фронтоне собора </a:t>
            </a:r>
            <a:br>
              <a:rPr lang="ru-RU" sz="2400" smtClean="0"/>
            </a:br>
            <a:r>
              <a:rPr lang="ru-RU" sz="2400" smtClean="0"/>
              <a:t>Нотр- Дам де Пари</a:t>
            </a:r>
          </a:p>
        </p:txBody>
      </p:sp>
      <p:pic>
        <p:nvPicPr>
          <p:cNvPr id="10243" name="Picture 2" descr="C:\Documents and Settings\Admin\Мои документы\Мои рисунки\chim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928813"/>
            <a:ext cx="2674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928813"/>
            <a:ext cx="25860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442</Words>
  <Application>Microsoft Office PowerPoint</Application>
  <PresentationFormat>Экран (4:3)</PresentationFormat>
  <Paragraphs>73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Monotype Corsiva</vt:lpstr>
      <vt:lpstr>Arial Black</vt:lpstr>
      <vt:lpstr>Impact</vt:lpstr>
      <vt:lpstr>Franklin Gothic Medium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Собор Парижской Богоматери</vt:lpstr>
      <vt:lpstr>Слайд 6</vt:lpstr>
      <vt:lpstr>Слайд 7</vt:lpstr>
      <vt:lpstr>Слайд 8</vt:lpstr>
      <vt:lpstr>Химеры на фронтоне собора  Нотр- Дам де Пари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Admin</cp:lastModifiedBy>
  <cp:revision>44</cp:revision>
  <dcterms:created xsi:type="dcterms:W3CDTF">2008-02-08T18:55:24Z</dcterms:created>
  <dcterms:modified xsi:type="dcterms:W3CDTF">2013-11-12T14:56:33Z</dcterms:modified>
</cp:coreProperties>
</file>