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63" r:id="rId4"/>
    <p:sldId id="260" r:id="rId5"/>
    <p:sldId id="262" r:id="rId6"/>
    <p:sldId id="256" r:id="rId7"/>
    <p:sldId id="257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Разминка </a:t>
            </a:r>
            <a:r>
              <a:rPr lang="ru-RU" dirty="0" smtClean="0">
                <a:solidFill>
                  <a:schemeClr val="accent4"/>
                </a:solidFill>
              </a:rPr>
              <a:t>«Шедевры архитектуры»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7128792" cy="1101248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ЗАДАНИЕ: </a:t>
            </a:r>
            <a:r>
              <a:rPr lang="ru-RU" dirty="0" smtClean="0"/>
              <a:t>1.Назовите памятники </a:t>
            </a:r>
            <a:r>
              <a:rPr lang="ru-RU" dirty="0" smtClean="0"/>
              <a:t>архитектуры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                 2.Какой эпохе они принадлежат?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индия мхк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692696"/>
            <a:ext cx="622403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50px-IMG_959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2"/>
            <a:ext cx="4214842" cy="5620293"/>
          </a:xfrm>
          <a:prstGeom prst="rect">
            <a:avLst/>
          </a:prstGeom>
          <a:ln w="7620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2000232" y="6215082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Собор Святой Софии в Кеве.11в.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обор Святой Со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6500858" cy="487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6000768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Собор Святой Софии в Новгороде Великом. 11в.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DDC6751"/>
          <p:cNvPicPr>
            <a:picLocks noChangeAspect="1" noChangeArrowheads="1"/>
          </p:cNvPicPr>
          <p:nvPr/>
        </p:nvPicPr>
        <p:blipFill>
          <a:blip r:embed="rId2" cstate="print"/>
          <a:srcRect l="16902" t="8385" r="15607" b="56679"/>
          <a:stretch>
            <a:fillRect/>
          </a:stretch>
        </p:blipFill>
        <p:spPr bwMode="auto">
          <a:xfrm>
            <a:off x="785786" y="785794"/>
            <a:ext cx="6643734" cy="474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6000768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Пизанский собор. 11 -12вв. Италия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Макс.E5C76A07BF71456\Рабочий стол\Софья\Презентация\Image1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6557492" cy="4572032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Собор </a:t>
            </a:r>
            <a:r>
              <a:rPr lang="ru-RU" b="1" dirty="0" err="1" smtClean="0"/>
              <a:t>Нотр</a:t>
            </a:r>
            <a:r>
              <a:rPr lang="ru-RU" b="1" dirty="0" smtClean="0"/>
              <a:t> – Дам. 13-14 вв.</a:t>
            </a:r>
          </a:p>
          <a:p>
            <a:r>
              <a:rPr lang="ru-RU" b="1" dirty="0" smtClean="0"/>
              <a:t> Париж, Франция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Макс.E5C76A07BF71456\Рабочий стол\Софья\Презентация\Image13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184" y="214291"/>
            <a:ext cx="4213890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28992" y="6000768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Собор в Кёльне.13-14вв.</a:t>
            </a:r>
          </a:p>
          <a:p>
            <a:r>
              <a:rPr lang="ru-RU" dirty="0" smtClean="0"/>
              <a:t> Германия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Макс.E5C76A07BF71456\Рабочий стол\Софья\Презентация\777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2"/>
            <a:ext cx="4214842" cy="56337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5" name="TextBox 4"/>
          <p:cNvSpPr txBox="1"/>
          <p:nvPr/>
        </p:nvSpPr>
        <p:spPr>
          <a:xfrm>
            <a:off x="2000232" y="6215082"/>
            <a:ext cx="342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Собор  Реймсе. 13 -15в. Франция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Максимус\Рабочий стол\Западно-европейское ис-во\DSC01103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29466" t="3173" r="18444" b="1576"/>
          <a:stretch>
            <a:fillRect/>
          </a:stretch>
        </p:blipFill>
        <p:spPr bwMode="auto">
          <a:xfrm>
            <a:off x="2285984" y="571480"/>
            <a:ext cx="3643338" cy="4996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715016"/>
            <a:ext cx="387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Собор в Амьене.13 -15в. Франция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Макс.E5C76A07BF71456\Рабочий стол\Софья\Презентация\IMG_4583.jpg"/>
          <p:cNvPicPr>
            <a:picLocks noChangeAspect="1" noChangeArrowheads="1"/>
          </p:cNvPicPr>
          <p:nvPr/>
        </p:nvPicPr>
        <p:blipFill>
          <a:blip r:embed="rId2" cstate="print"/>
          <a:srcRect l="12000" t="-1218" r="13333"/>
          <a:stretch>
            <a:fillRect/>
          </a:stretch>
        </p:blipFill>
        <p:spPr bwMode="auto">
          <a:xfrm>
            <a:off x="2000232" y="357165"/>
            <a:ext cx="4214842" cy="54190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Прямоугольник 2"/>
          <p:cNvSpPr/>
          <p:nvPr/>
        </p:nvSpPr>
        <p:spPr>
          <a:xfrm>
            <a:off x="1928794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Собор Святой Анны. 15в. Вильнюс, Литва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</TotalTime>
  <Words>82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Разминка «Шедевры архитектуры»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Салихат</cp:lastModifiedBy>
  <cp:revision>9</cp:revision>
  <dcterms:modified xsi:type="dcterms:W3CDTF">2013-03-28T16:00:41Z</dcterms:modified>
</cp:coreProperties>
</file>