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4" r:id="rId9"/>
    <p:sldId id="263" r:id="rId10"/>
    <p:sldId id="266" r:id="rId11"/>
    <p:sldId id="265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2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14.02.2013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hyperlink" Target="http://www.google.ru/url?sa=i&amp;source=images&amp;cd=&amp;cad=rja&amp;docid=vZ-9O2h74tWLCM&amp;tbnid=7lfQCeAzx00YIM:&amp;ved=0CAgQjRwwAA&amp;url=http%3A%2F%2Fwww.interlit2001.com%2Fnikolaev-ab-2.htm&amp;ei=aiEdUevLG4iG4AT6vYHoBg&amp;psig=AFQjCNFBKfn7Nt084TiPxajtvCWb8DJO0g&amp;ust=1360949994477587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hyperlink" Target="http://www.google.ru/url?sa=i&amp;rct=j&amp;q=%D1%81%D0%B8%D0%B7%D0%B8%D1%84&amp;source=images&amp;cd=&amp;cad=rja&amp;docid=v33PyW_E6W_3HM&amp;tbnid=hpmT_HIst9zRlM:&amp;ved=0CAUQjRw&amp;url=http%3A%2F%2Fdemotes.ru%2Ftags%2F%25D1%25E8%25E7%25E8%25F4%2F&amp;ei=VSIdUYTmGvPU4QT8joDwBg&amp;psig=AFQjCNH91-0XIr4RyI7tED4CqGSmnbW-0Q&amp;ust=1360949969887413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www.google.ru/url?sa=i&amp;source=images&amp;cd=&amp;cad=rja&amp;docid=3Dy3maBWhG5OnM&amp;tbnid=Nfk00IQ4eBv8CM:&amp;ved=0CAgQjRwwAA&amp;url=http%3A%2F%2Fru.wikipedia.org%2Fwiki%2F%25D0%25A1%25D0%25B8%25D0%25B7%25D0%25B8%25D1%2584&amp;ei=ZSEdUZ2jJOmH4AS7m4GgBg&amp;psig=AFQjCNElDXtzQn3BEcGsRWHphkJL-Q7YHA&amp;ust=1360949989675202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hyperlink" Target="http://www.google.ru/url?sa=i&amp;source=images&amp;cd=&amp;cad=rja&amp;docid=5o8zdHc4tG4XrM&amp;tbnid=cKDcial_GfwdqM:&amp;ved=0CAgQjRwwAA&amp;url=http%3A%2F%2Fmithology.ru%2FKorinfskie_legendi.html&amp;ei=dyEdUc2rF6fV4gSih4G4Bg&amp;psig=AFQjCNEPL--6eja7H3G3i2PTqPHka_1pjQ&amp;ust=1360950007424968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://www.google.ru/url?sa=i&amp;rct=j&amp;q=%D0%BF%D1%80%D0%BE%D0%BC%D0%B5%D1%82%D0%B5%D0%B9+%D1%81%D0%BA%D1%83%D0%BB%D1%8C%D0%BF%D1%82%D1%83%D1%80%D0%B0+%D0%B3%D0%BE%D1%80%D0%B4%D0%B5%D0%B5%D0%B2&amp;source=images&amp;cd=&amp;cad=rja&amp;docid=Y1fHmpXdU4hjmM&amp;tbnid=zQGopxyhgQb5AM:&amp;ved=0CAUQjRw&amp;url=http%3A%2F%2Fwww.virtualrm.spb.ru%2Fru%2Fnode%2F10573&amp;ei=PiQdUbLpI4n64QTbhYHYDQ&amp;psig=AFQjCNG10Dm2UIRoT1ojXFJ34o45xQUS-A&amp;ust=1360950710907734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5.jpeg"/><Relationship Id="rId7" Type="http://schemas.openxmlformats.org/officeDocument/2006/relationships/image" Target="../media/image38.jpeg"/><Relationship Id="rId2" Type="http://schemas.openxmlformats.org/officeDocument/2006/relationships/hyperlink" Target="http://www.google.ru/url?sa=i&amp;source=images&amp;cd=&amp;cad=rja&amp;docid=lvHgHvtTUV7d4M&amp;tbnid=SEE_L1B_g1elRM:&amp;ved=0CAgQjRwwAA&amp;url=http%3A%2F%2Fwww.globa.ru%2Fdefolt-grecii-kak-pohischenie-evropy%2F&amp;ei=4SQdUdrUE8r04QTcl4GwBw&amp;psig=AFQjCNEgLXhVdPxRoz9KI7mzdwOQeKJTLA&amp;ust=1360950881359641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hyperlink" Target="http://www.google.ru/url?sa=i&amp;source=images&amp;cd=&amp;cad=rja&amp;docid=3PnRyd4WKd37-M&amp;tbnid=tH4eXjS0WODHdM:&amp;ved=0CAgQjRwwADgI&amp;url=http%3A%2F%2Fetnaa.mylivepage.ru%2Fimage%2F375%2F8079&amp;ei=BSUdUbjRG6iF4gTal4GIBg&amp;psig=AFQjCNHd61rEB8MrZtjvhXC2fWdBJeJ4Hw&amp;ust=1360950917489153" TargetMode="External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2.jpeg"/><Relationship Id="rId2" Type="http://schemas.openxmlformats.org/officeDocument/2006/relationships/hyperlink" Target="http://www.google.ru/url?sa=i&amp;source=images&amp;cd=&amp;cad=rja&amp;docid=__0Y2rzViL7STM&amp;tbnid=tDTi1dHr7mxoZM:&amp;ved=0CAgQjRwwAA&amp;url=http%3A%2F%2Fumythology.net%2Fbogi%2F64.html&amp;ei=1iUdUYnmGYaK4ASSt4DgDA&amp;psig=AFQjCNEctUalEwKXwbi9cdJsykaj-9zfeQ&amp;ust=136095112645578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ru/url?sa=i&amp;source=images&amp;cd=&amp;cad=rja&amp;docid=GAB3EmiTp-uhaM&amp;tbnid=4F-ejfdFC0aD0M:&amp;ved=0CAgQjRwwADgX&amp;url=http%3A%2F%2Fartfrom.net%2Fcatalog%2F0001738-1%2F&amp;ei=6iUdUaSdDuaq4ASyzYDQAQ&amp;psig=AFQjCNGBikfmDJpC3sX_NvtBpDvNLx230A&amp;ust=1360951146262029" TargetMode="External"/><Relationship Id="rId5" Type="http://schemas.openxmlformats.org/officeDocument/2006/relationships/image" Target="../media/image41.jpeg"/><Relationship Id="rId4" Type="http://schemas.openxmlformats.org/officeDocument/2006/relationships/hyperlink" Target="http://www.google.ru/url?sa=i&amp;source=images&amp;cd=&amp;cad=rja&amp;docid=BCk4fv8pdly0IM&amp;tbnid=TpCzPIdsT9I0EM:&amp;ved=0CAgQjRwwADgI&amp;url=http%3A%2F%2Fmifologies.ru%2Findex.php%3Foption%3Dcom_content%26view%3Darticle%26id%3D950%3A2012-04-08-11-41-41%26catid%3D108%3Abogi-drevnei-grecii%26Itemid%3D130&amp;ei=4SUdUbyoFIOk4gSu9IHoBQ&amp;psig=AFQjCNFwapwjwksWIYppY818K_-SQ3rOtw&amp;ust=1360951137388277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hyperlink" Target="http://www.google.ru/url?sa=i&amp;source=images&amp;cd=&amp;cad=rja&amp;docid=AX7zugWMrqhY4M&amp;tbnid=J4cD8Zw2N2-OLM:&amp;ved=0CAgQjRwwAA&amp;url=http%3A%2F%2Fwww.wikipaintings.org%2Fru%2Fivan-aivazovsky%2Ftravel-of-poseidon-by-sea-1894&amp;ei=hCYdUYy2Aufm4QSZuIGoBg&amp;psig=AFQjCNGwezvcxFTmTsS61oiyo0YaJzTqPA&amp;ust=1360951300077235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hyperlink" Target="http://www.google.ru/url?sa=i&amp;source=images&amp;cd=&amp;cad=rja&amp;docid=-dVeWZCqZP9S2M&amp;tbnid=jHp1fZYqhb7rkM:&amp;ved=0CAgQjRwwAA&amp;url=http%3A%2F%2Fmuseums.artyx.ru%2Fbooks%2Fitem%2Ff00%2Fs00%2Fz0000012%2Fst003.shtml&amp;ei=jCYdUbjeHaSC4gTRx4HQCw&amp;psig=AFQjCNFGHVN4nxSkHauhKzahHg_zI6eCoA&amp;ust=1360951308520520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ru/url?sa=i&amp;rct=j&amp;q=%D0%BA%D1%80%D0%BE%D0%BD%D0%BE%D1%81+%D1%81%D0%BA%D1%83%D0%BB%D1%8C%D0%BF%D1%82%D1%83%D1%80%D0%B0+%D0%B3%D1%8E%D0%BD%D1%82%D0%B5%D1%80&amp;source=images&amp;cd=&amp;cad=rja&amp;docid=zGb69hEBSpVsBM&amp;tbnid=NB4zlVbjFO5EhM:&amp;ved=0CAUQjRw&amp;url=http%3A%2F%2Fwww.diary.ru%2F~Grabschonheiten%2F%3Ffrom%3D20%26tag%3D1702019&amp;ei=2hodUeyaAYj74QTri4CgCw&amp;bvm=bv.42452523,d.bGE&amp;psig=AFQjCNGRm1XxXAQyE7f5g9G0syzkxE9pHA&amp;ust=1360948298541782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hyperlink" Target="http://www.google.ru/url?sa=i&amp;rct=j&amp;q=%D0%BA%D1%80%D0%BE%D0%BD%D0%BE%D1%81+%D1%81%D0%BA%D1%83%D0%BB%D1%8C%D0%BF%D1%82%D1%83%D1%80%D0%B0+&amp;source=images&amp;cd=&amp;cad=rja&amp;docid=au2Pi87lNgsciM&amp;tbnid=58brqsDnoslvQM:&amp;ved=0CAUQjRw&amp;url=http%3A%2F%2Fwww.belotos.ru%2F2194.html&amp;ei=DBsdUdbeCOOg4gSo_oCIDQ&amp;bvm=bv.42452523,d.bGE&amp;psig=AFQjCNHSS7GwLuh4u4lfVfchHLu6bvUhiA&amp;ust=1360948359480344" TargetMode="Externa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ru/url?sa=i&amp;rct=j&amp;q=%D1%81%D0%BE%D1%82%D0%B2%D0%BE%D1%80%D0%B5%D0%BD%D0%B8%D0%B5+%D0%BC%D0%B8%D1%80%D0%B0+%D1%87%D1%8E%D1%80%D0%BB%D0%B5%D0%BD%D0%B8%D1%81&amp;source=images&amp;cd=&amp;cad=rja&amp;docid=OTvOLXJerEgoAM&amp;tbnid=Ue1yS5478TdNqM:&amp;ved=0CAUQjRw&amp;url=http%3A%2F%2Fwww.wikipaintings.org%2Fru%2Fmikalojus-ciurlionis%2Fcreation-of-the-world-xi-1906&amp;ei=CRwdUZrkIoSL4gTg6ICABw&amp;bvm=bv.42452523,d.bGE&amp;psig=AFQjCNHOMX7OKoLdi8l62YsdZSaCnb2lvw&amp;ust=1360948486127060" TargetMode="External"/><Relationship Id="rId3" Type="http://schemas.openxmlformats.org/officeDocument/2006/relationships/image" Target="../media/image6.jpeg"/><Relationship Id="rId7" Type="http://schemas.openxmlformats.org/officeDocument/2006/relationships/image" Target="../media/image8.jpeg"/><Relationship Id="rId2" Type="http://schemas.openxmlformats.org/officeDocument/2006/relationships/hyperlink" Target="http://www.google.ru/url?sa=i&amp;rct=j&amp;q=%D1%81%D0%BE%D1%82%D0%B2%D0%BE%D1%80%D0%B5%D0%BD%D0%B8%D0%B5+%D0%BC%D0%B8%D1%80%D0%B0+%D1%87%D1%8E%D1%80%D0%BB%D0%B5%D0%BD%D0%B8%D1%81&amp;source=images&amp;cd=&amp;cad=rja&amp;docid=_ywtYZdfMrJ2oM&amp;tbnid=LR-dkUOGtElGQM:&amp;ved=0CAUQjRw&amp;url=http%3A%2F%2Fwww.bibliotekar.ru%2Fk100-Chyurlenis%2F1.htm&amp;ei=jhsdUb2rBYSp4ASPpIHgAQ&amp;bvm=bv.42452523,d.bGE&amp;psig=AFQjCNHOMX7OKoLdi8l62YsdZSaCnb2lvw&amp;ust=136094848612706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ru/url?sa=i&amp;rct=j&amp;q=%D1%81%D0%BE%D1%82%D0%B2%D0%BE%D1%80%D0%B5%D0%BD%D0%B8%D0%B5+%D0%BC%D0%B8%D1%80%D0%B0+%D1%87%D1%8E%D1%80%D0%BB%D0%B5%D0%BD%D0%B8%D1%81&amp;source=images&amp;cd=&amp;cad=rja&amp;docid=aiFvAVEEZK4xiM&amp;tbnid=DRn3AIk5k77hnM:&amp;ved=0CAUQjRw&amp;url=http%3A%2F%2Fwww.wikipaintings.org%2Fru%2Fmikalojus-ciurlionis%2Fcreation-of-the-world-vi-1906&amp;ei=-xsdUeDtNKHg4QTY2ICIAg&amp;bvm=bv.42452523,d.bGE&amp;psig=AFQjCNHOMX7OKoLdi8l62YsdZSaCnb2lvw&amp;ust=1360948486127060" TargetMode="External"/><Relationship Id="rId5" Type="http://schemas.openxmlformats.org/officeDocument/2006/relationships/image" Target="../media/image7.jpeg"/><Relationship Id="rId4" Type="http://schemas.openxmlformats.org/officeDocument/2006/relationships/hyperlink" Target="http://www.google.ru/url?sa=i&amp;rct=j&amp;q=%D1%81%D0%BE%D1%82%D0%B2%D0%BE%D1%80%D0%B5%D0%BD%D0%B8%D0%B5+%D0%BC%D0%B8%D1%80%D0%B0+%D1%87%D1%8E%D1%80%D0%BB%D0%B5%D0%BD%D0%B8%D1%81&amp;source=images&amp;cd=&amp;cad=rja&amp;docid=6g1h8O65JY5ByM&amp;tbnid=CcdTWOYM_plDCM:&amp;ved=0CAUQjRw&amp;url=http%3A%2F%2Fwww.bibliotekar.ru%2Fk100-Chyurlenis%2F33.htm&amp;ei=zxsdUf6PDaeL4gSL4YGwBw&amp;bvm=bv.42452523,d.bGE&amp;psig=AFQjCNHOMX7OKoLdi8l62YsdZSaCnb2lvw&amp;ust=1360948486127060" TargetMode="External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ru/url?sa=i&amp;rct=j&amp;q=%D0%B7%D0%B5%D0%B2%D1%81&amp;source=images&amp;cd=&amp;cad=rja&amp;docid=nLb6D6YD7bwsBM&amp;tbnid=YosS4F7fArMtBM:&amp;ved=0CAUQjRw&amp;url=http%3A%2F%2Fobjective-news.ru%2F2010-02-24-14-54-55%2Fzevs-i-evropa.html&amp;ei=NB0dUZrmJKOo4AT7oIDYAg&amp;psig=AFQjCNGJ8tmkr7L8TXpAg8PpHREdzvb8tQ&amp;ust=1360948827332314" TargetMode="External"/><Relationship Id="rId3" Type="http://schemas.openxmlformats.org/officeDocument/2006/relationships/image" Target="../media/image11.gif"/><Relationship Id="rId7" Type="http://schemas.openxmlformats.org/officeDocument/2006/relationships/image" Target="../media/image13.jpeg"/><Relationship Id="rId2" Type="http://schemas.openxmlformats.org/officeDocument/2006/relationships/hyperlink" Target="http://www.google.ru/url?sa=i&amp;rct=j&amp;q=%D0%B7%D0%B5%D0%B2%D1%81&amp;source=images&amp;cd=&amp;cad=rja&amp;docid=clTviPbdVJo-mM&amp;tbnid=8OLP3lxvhTnnaM:&amp;ved=0CAUQjRw&amp;url=http%3A%2F%2Fwww.hellados.ru%2Ftexts%2Fzeus.php&amp;ei=9xwdUaC0K5SP4gSj54BY&amp;psig=AFQjCNGJ8tmkr7L8TXpAg8PpHREdzvb8tQ&amp;ust=136094882733231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ru/url?sa=i&amp;rct=j&amp;q=%D0%B7%D0%B5%D0%B2%D1%81&amp;source=images&amp;cd=&amp;cad=rja&amp;docid=KTfJg87K7QTCeM&amp;tbnid=9lPHdUfe0Cin0M:&amp;ved=0CAUQjRw&amp;url=http%3A%2F%2Fgreciya-mif.com%2Fzevs%2F5.html&amp;ei=Gx0dUdXDGcfR4QSgpYDIAg&amp;psig=AFQjCNGJ8tmkr7L8TXpAg8PpHREdzvb8tQ&amp;ust=1360948827332314" TargetMode="External"/><Relationship Id="rId11" Type="http://schemas.openxmlformats.org/officeDocument/2006/relationships/image" Target="../media/image15.jpeg"/><Relationship Id="rId5" Type="http://schemas.openxmlformats.org/officeDocument/2006/relationships/image" Target="../media/image12.jpeg"/><Relationship Id="rId10" Type="http://schemas.openxmlformats.org/officeDocument/2006/relationships/hyperlink" Target="http://www.google.ru/url?sa=i&amp;rct=j&amp;q=%D0%B7%D0%B5%D0%B2%D1%81&amp;source=images&amp;cd=&amp;cad=rja&amp;docid=Bs7hLcV5h2Sk_M&amp;tbnid=QDNsWGgjw7eG_M:&amp;ved=0CAUQjRw&amp;url=http%3A%2F%2Fproznanie.ru%2Fteacher%2F%3Fclass%3D5history%26content%3Dc5cb99953770a70dff460885014aee75&amp;ei=Sh0dUbKyEuzb4QTk54DwBA&amp;psig=AFQjCNGJ8tmkr7L8TXpAg8PpHREdzvb8tQ&amp;ust=1360948827332314" TargetMode="External"/><Relationship Id="rId4" Type="http://schemas.openxmlformats.org/officeDocument/2006/relationships/hyperlink" Target="http://www.google.ru/url?sa=i&amp;rct=j&amp;q=%D0%B7%D0%B5%D0%B2%D1%81&amp;source=images&amp;cd=&amp;cad=rja&amp;docid=Uk8AsFf9bIZohM&amp;tbnid=qmvYN-QWSLff_M:&amp;ved=0CAUQjRw&amp;url=http%3A%2F%2Fmythology.sgu.ru%2Fmythology%2Flinc_personag%2Fzevs.htm&amp;ei=Bx0dUcz_LMfK4ATeroDICA&amp;psig=AFQjCNGJ8tmkr7L8TXpAg8PpHREdzvb8tQ&amp;ust=1360948827332314" TargetMode="External"/><Relationship Id="rId9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google.ru/url?sa=i&amp;rct=j&amp;q=%D1%85%D1%80%D0%B0%D0%BC+%D0%B7%D0%B5%D0%B2%D1%81%D0%B0&amp;source=images&amp;cd=&amp;cad=rja&amp;docid=2sYJEhFiLGTv0M&amp;tbnid=Wl6-0arBf0wwAM:&amp;ved=0CAUQjRw&amp;url=http%3A%2F%2Fwww.bbc.co.uk%2Fhistory%2Fancient%2Fgreeks%2Fgreek_olympics_gallery_01.shtml&amp;ei=lx0dUdPJMeGC4ASnw4C4Aw&amp;psig=AFQjCNFPldl2me-F7tnChTGKSpufIqPo1A&amp;ust=1360949000997648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google.ru/url?sa=i&amp;rct=j&amp;q=%D1%83+%D1%84%D0%B8%D0%BB%D0%B5%D0%BC%D0%BE%D0%BD%D0%B0+%D0%B8+%D0%B1%D0%B0%D0%B2%D0%BA%D0%B8%D0%B4%D1%8B&amp;source=images&amp;cd=&amp;cad=rja&amp;docid=OIpe6s9vLzuHNM&amp;tbnid=vrcMeFwpjWRigM:&amp;ved=0CAUQjRw&amp;url=http%3A%2F%2Fgodsbay.ru%2Fantique%2Fjupiter.html&amp;ei=XiAdUZaWMaeI4ASl14CoBA&amp;psig=AFQjCNGm5gOq5ZauPUflM0a4XNSKW_PitQ&amp;ust=1360949719416934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hyperlink" Target="//commons.wikimedia.org/wiki/File:Orest_Kiprensky_053.jpg?uselang=ru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ru/url?sa=i&amp;rct=j&amp;q=%D0%BF%D0%BE%D1%85%D0%B8%D1%89%D0%B5%D0%BD%D0%B8%D0%B5+%D0%B3%D0%B0%D0%BD%D0%B8%D0%BC%D0%B5%D0%B4%D0%B0&amp;source=images&amp;cd=&amp;cad=rja&amp;docid=nt0ygAGQboLCTM&amp;tbnid=NvhJaNsc1Q5wgM:&amp;ved=0CAUQjRw&amp;url=http%3A%2F%2Fmarinni.livejournal.com%2F536135.html&amp;ei=Sh8dUfbWBe374QTzhYHoBQ&amp;psig=AFQjCNF9_jhzKiaEBGhUfog1IrDrDtbqWw&amp;ust=1360949377672163" TargetMode="External"/><Relationship Id="rId3" Type="http://schemas.openxmlformats.org/officeDocument/2006/relationships/image" Target="../media/image20.jpeg"/><Relationship Id="rId7" Type="http://schemas.openxmlformats.org/officeDocument/2006/relationships/image" Target="../media/image22.jpeg"/><Relationship Id="rId2" Type="http://schemas.openxmlformats.org/officeDocument/2006/relationships/hyperlink" Target="http://www.google.ru/url?sa=i&amp;rct=j&amp;q=%D0%BF%D0%BE%D1%85%D0%B8%D1%89%D0%B5%D0%BD%D0%B8%D0%B5+%D0%B3%D0%B0%D0%BD%D0%B8%D0%BC%D0%B5%D0%B4%D0%B0&amp;source=images&amp;cd=&amp;cad=rja&amp;docid=bTmG9hjXcECCWM&amp;tbnid=9uTHLrNIyhpJmM:&amp;ved=0CAUQjRw&amp;url=http%3A%2F%2Fanandasat.com%2Fforum%2Findex.php%3Ft%3D940&amp;ei=ER8dUfCcKqjT4QT1ioHQCw&amp;psig=AFQjCNF9_jhzKiaEBGhUfog1IrDrDtbqWw&amp;ust=136094937767216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ru/url?sa=i&amp;rct=j&amp;q=%D0%BF%D0%BE%D1%85%D0%B8%D1%89%D0%B5%D0%BD%D0%B8%D0%B5+%D0%B3%D0%B0%D0%BD%D0%B8%D0%BC%D0%B5%D0%B4%D0%B0&amp;source=images&amp;cd=&amp;cad=rja&amp;docid=oRiuiA6LhR2FBM&amp;tbnid=bvMXLy8o8NWnIM:&amp;ved=0CAUQjRw&amp;url=http%3A%2F%2Fwww.uer.varvar.ru%2Feagle-man3.htm&amp;ei=NR8dUYfUCund4QTS7IGoBw&amp;psig=AFQjCNF9_jhzKiaEBGhUfog1IrDrDtbqWw&amp;ust=1360949377672163" TargetMode="External"/><Relationship Id="rId5" Type="http://schemas.openxmlformats.org/officeDocument/2006/relationships/image" Target="../media/image21.jpeg"/><Relationship Id="rId4" Type="http://schemas.openxmlformats.org/officeDocument/2006/relationships/hyperlink" Target="http://www.google.ru/url?sa=i&amp;rct=j&amp;q=%D0%BF%D0%BE%D1%85%D0%B8%D1%89%D0%B5%D0%BD%D0%B8%D0%B5+%D0%B3%D0%B0%D0%BD%D0%B8%D0%BC%D0%B5%D0%B4%D0%B0&amp;source=images&amp;cd=&amp;cad=rja&amp;docid=-bFGsnZeGuLSvM&amp;tbnid=dQz5ZUQ51V0cDM:&amp;ved=0CAUQjRw&amp;url=http%3A%2F%2Fnearyou.ru%2Frubens%2F536ganim.html&amp;ei=Ix8dUeoU6qjiBPj0gZAF&amp;psig=AFQjCNF9_jhzKiaEBGhUfog1IrDrDtbqWw&amp;ust=1360949377672163" TargetMode="External"/><Relationship Id="rId9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Мифы древней </a:t>
            </a:r>
            <a:r>
              <a:rPr lang="ru-RU" dirty="0" err="1" smtClean="0"/>
              <a:t>греции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Проверочная работа с таблицей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Какой греческий миф рисуют карикатуристы? В чем особенность карикатуры?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http://www.interlit2001.com/images/sizif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857364"/>
            <a:ext cx="3267075" cy="3524251"/>
          </a:xfrm>
          <a:prstGeom prst="rect">
            <a:avLst/>
          </a:prstGeom>
          <a:noFill/>
        </p:spPr>
      </p:pic>
      <p:pic>
        <p:nvPicPr>
          <p:cNvPr id="35842" name="Picture 2" descr="http://demotes.ru/uploads/posts/2010-09/1284808935_berite-primer-s-sizifa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14744" y="3786190"/>
            <a:ext cx="2819400" cy="2419351"/>
          </a:xfrm>
          <a:prstGeom prst="rect">
            <a:avLst/>
          </a:prstGeom>
          <a:noFill/>
        </p:spPr>
      </p:pic>
      <p:pic>
        <p:nvPicPr>
          <p:cNvPr id="35844" name="Picture 4" descr="http://t0.gstatic.com/images?q=tbn:ANd9GcS1bSRjD3fPYXydilq9xLGPrM_Y2PHOLkxp4BViUONQUSZP-rIB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72516" y="1571612"/>
            <a:ext cx="3285760" cy="22145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Назовите авторов картин. Какие художественные средства используют художники чтобы отразить суть сюжета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4818" name="AutoShape 2" descr="data:image/jpeg;base64,/9j/4AAQSkZJRgABAQAAAQABAAD/2wBDAAkGBwgHBgkIBwgKCgkLDRYPDQwMDRsUFRAWIB0iIiAdHx8kKDQsJCYxJx8fLT0tMTU3Ojo6Iys/RD84QzQ5Ojf/2wBDAQoKCg0MDRoPDxo3JR8lNzc3Nzc3Nzc3Nzc3Nzc3Nzc3Nzc3Nzc3Nzc3Nzc3Nzc3Nzc3Nzc3Nzc3Nzc3Nzc3Nzf/wAARCADPALADASIAAhEBAxEB/8QAGwAAAQUBAQAAAAAAAAAAAAAAAwECBAUGAAf/xAA3EAACAQMDAwIEBAUEAgMAAAABAhEAAyEEEjEFQVETYQYicYEUMpGxI0KhwdFSYuHwFSQzU3L/xAAZAQADAQEBAAAAAAAAAAAAAAAAAQIDBAX/xAAoEQACAgICAQMDBQEAAAAAAAAAAQIRAxIhMUEEEyIyUaEjQmFxgfH/2gAMAwEAAhEDEQA/APOT05wJZomoGostZAk5/erN9MEhhqNzfWq7U73uMWaRxWEJNvs9DNjhGPCp/wBkXcQe1LLHkk/WuC/xIBHMURAoBmTWtnIkSNGJy2cY4qRcRbjDaTMREc0DTa4W1CLZUnyamDX4A9JN3tWMtrujux+zrTl+AI04x8x/WkOniZzUprhfazW1x7V3qIAd2nwO8mltIt4sd9kf8OoGTz7cUo0ygwCDFSb+ps2l3MQRHyr3NVtzqF9gY2KO0L/zVR2kZ5I4cfDDm1BlStc6sGAkEfSoQ1l5c7/tFKdbebJKnH+mrqRhvj8WThb3H8ywKctphgQahJq2wHtqR5VYqTZu23EKc+DiKlpouHtyJNtHV13WlaO5FIbVwkC3ZWMEweaX1Bwwgz2anIQB+dlHaHpWzR44jtxUQ+ktmByCcVwNj0mLacjyQ0kCmvemFa48xGFmoOsuNelQfkBmc04qyJy0X/Aty/p2dRZRgf8Acf8ANAW6oY7yWicLzXWFW03zDJGPY0mwMASxzWi4OSUtnZzsYIUsIGMU9Ge2igkkkwAD3oRVQJQHHiikqqqAJng8RTJJDvsDDkA9sRVabkn2JnmrQqzoUjPcz/aox0aqIPI89qxg0jtzQcqohFQDuHOcUiDcDnI7UfUL6ahQRRNNbT0XdxniBV3wYqFyoHpLdrcC5Y//AJFWNoWypK21f/ccGoGnT+JkzAxVzaT00AgHHMVlkdHX6VX4I1uyVB2g9hzmk1DehbZmlgo4MGfvU4LC+Iqo61dJa1ZEAZYwOaiHylR0Z17WNyIF241x9zGkAxTczTpM5rsPGfPLG+4rhn3p4zMTSrA5zFIBviR9IpMHBn9KexJ9vEUgHkEk0ASNPe2GWIdZ4PNWtrSi6u+zclPI/vVNAjA57VI02puaQMUc/NEpODUSi30b4sqi6lyiRrZt7QCu5sSBQNlu3ZEudzdvNNuai5eIcgGOIHFA3O2TP0pxVIjJLaVro43ADgGSePFES2WX5gAO00JyZifpR0UsVAERVGYZbCtndgDtxRnRbYsnBbaCO/0/vSrtBRMR7n9KGbsKgULugdwaBBzcQEG3EeRmot6+q/y5Paq5bjgkSR3kUZ7LlN5n5hMVioJdnY87kuELqTIUkfelt3StkrjOZpdqqoLeYIJrgUMgHBPFUR5sJ01Q10An5jV6694BJNVPS0UvMxnvmrnYcknvxXPlfJ6Ho4/AGQR7jvWf6kWOvuSDOIHeKvWV9Rd9C0SDy7D+Uf5q16b8NWR/G1BYA/lVRJaqxfD5M5/X+ojL9KPaMUul1DLItPH0pbei1NxtqWn95EVvtdoNPZtF7TtbbkIwFSukac37e+7Z74Y/zCtvd4s8zZ9GI/8ABalbRuMcxMATVb+EvB9q2yTxIFeqauxdtWmuKgK9hH96zOj11s9SuC6zacsm0FclSTyBSjkb5CzK3dNdsFfUAUkYBOaBwRmY9q1uo0PR1095zqr1/Uf/AGOI+/NUnUtFYtWbGo0l+5dtXtwbcsFGEYNWpWUmQFImBFCJY4/vTwVDf2pWLO0ntVDG2yUkng4pSNsMrSZpApOFnmjelOmFw4bcBBoAGDyzTPE1N043XAu4KJJ3eKgxubjHapO7cwhTJ/3f0oAMrHcfBn6HGf7UxW+a2xPABgVI9MFFJVt5Jz4/4qOpIVVSCIn/ADQIr2kktwPYVOFx32gqNo5qwGr0VpFAsAkSICih3NdYKnZbYMeDtEVg5t/tO5YoxX1or7gLsT+U0MKT9B3qVevO9uDt29sAUG0CT82R7VaboyaV8E7psE7TBxmatUDXbgtadQ91gYWf38CqhC0bbeGYbR9TxV/orFvS2zchVfAfZgYE7RWLhs7Z0S9X7ENIrkkdJ0tyxrnS4AYILuBya02uvLZuK3YKAMVQdP1YYXLjH5muSw9qseqL+Ke2lsmIAb2FKXLVnltt22C0+nOvvNqtSriwvAA/MamCb1xS8Lb4VFwFFSrSCBZ2hbdtYxifah27Y9XdbEgH7Um/IkSha2Esg3IR9ay/xH0P8Wy6jRIQ4HzAitlqSFsAgEkifpRgttEBUzjHvUxnq7RVHiWo9SxeFq+rI3cHtQHuQCFwvjmtT8clDqZKrIJ47VlbNm5fYJZtm45MKg7muxO1Y0MVS7YmCYpSOxP61oL/AEwaC5dtuhK6ewEFyCFuXW8HvGeKqH08K9w4UPsX3IGf0x+tNOx2DspLAE4pWcxtGF8R4pDKKViD5pn82TgDFMZx+U8z2olhASWaT2gUwMVEKDJ9qNZdwp3NGe+JoEStYsAg7eDx9BVftLwCDxiTUi/cLnazHPPkYoAcI6/MZkfpQBIFliu4qTP70BtPcX5ipAq9TVxbVwg+dZkDg0O7duPO07RGc4Nc+8k+j0I4scl9X4KZrbBc9qfaVjIMewo+oR2I9jkAU307gublUwB4q9uDJQp9BwjACBJUhhAgzRi2o1H8Mo1uSTLdqGu5wAB9oovzC2NyweM1ns0bSwQyNN+Cx6bptmtt2bbMQ5kk1qEdW6iqTMflFY/pOo9HqNk3SduVmfNaN7p03VdLcZhtZ4J9jUu32cXqFGOV6qkWJuGIJmWM/wCKkuyWUXMGJI5qIUwxP5kuZk1L6pajTm5ugx9qRgA6h1S3asKtxgI5+tGsdTtPppnlJVgcVkespcuW2LsSAK0Gj04X4Z0bhIf04Pk4puKikJWzH/FtwPfwSYMTVFpWe3cm0TPkGK0HxD0zU2tKuovjbLflbBiovRNJbKXNRdkKowK6ItUUnSI7am6URLjvtTAUtgTzigFtwALbQox7Uur1ANw7RtA7Gom/HOatFI66QJAOefpTRIAHbnmlVN2e096J6cGRxQMY4CgCcmjWlXaSy5yRn/v/AGaC/M5j2pyMnADCPegQ66vz4wh47xQVtL6iKDiBzUlFTeA7cnMUNvSAUkCIEkjNAEzpl47HSCcSFA5+9Hi5k/MRxNVmk1D6bUrdVoA59x3/AH/pWlchkCy58Sw4+xrny8M9D0qU41fRUMlwGSGnviuJZVlmj2qWdNnLXGE93FEWxbCnd8s/6mFZ7rydTwPwQ7ck7qMQWUAvjn3o63bSHabsAA5EUhv2jgOpjGVFDf8ABMYfdkdreJUt/wB7irYaw6/RLvJNy1zUEgbvlA9znFNRn07G8gIiARGIqos5/VYHKOy7RsdHfF/TO+PnthoHkc07Wa5DY9O4YaMHyYqo6Nea3ciQoZtyA9z3FSup6e3cG225WTwV3T7Ac0UlKmeZ4K/rF+2NMLdsAkgma0fwr1JNT023bMFra9/PFZq/0XUvaO5nmD8vpn/NG+EWu6PV6rT6kFdyblnH/f8AmqmoygC4HfEl1tfZQFjFy7sAic96g/ElzTaHTLoNE+4rK3D9P3q/1502g6QmpJW5etOXQcw8QD9q82u3S6yzFiTOfNXj5/waXIEuWYkmaUNOKHGc0RVitix4Y9op6Me4/rQpHEyR7UqHbMikIcSp5XaPrS3ioQgAZM0qoWaTwKNpdMt1Ge4dqqBA80ADsLuK/L804gTJNTPTFopbuW5MDleK5ra2AwJIAjif6VIS3qWNsXHLDaMGgRSKu4MTyB3qx02q9bTCQPUXB/zVUzAK0H7Ufp13a1xXuBAQDmpmrRvhlUifDvkSJ+uad6bnHMDBPamPqtOFEXySPCk0Ww6XwPSvrM/lbB/SsHaR2x1k6T/IIqeCCD9BSqsAA9+JqR+GbkvE5AilOjcCSd3mlujX2ZfYFbLhid0AjMUC51G3DJbJOIDdpoGtvemnpqyFmEEqZioKA9+PFaRhfLOTLncfjE9H0/TlbT6UachS0GRzI71pEsC2tq9bT+I5hnIkj6VQ/D9q83w/YuMTvUblP7Cr3pnURrbLNt2OlzbcWZz5rGd2cCJItSpLE7u3v9azXxFomZPX0rFb1uZjn6VsnULbO0c+axfV9Xc02rG//wCMzM5nFLHdgzBarWXrqbLjvjAG6RUNixj5pFaH8Lp31z3LijaTMRgmn3NFo9RbIt2wrDBrstBsZtRPJGK4HkVOvdPI/I361FfTuhhwB5M0yrBhiZBom4EwxH1mh7Y5570RILYMwOJigZ0wQOR7CpdqCPmcwTwMTQ1tkkttmR8s81PWw62bexsTkRwaGJgWuJbYgKx3Hhs/ej/jGt2gSAuBtK+K65aVoZ7jKyn8u0DECnNcY6ZW9NT3mec/80hFEgmTHnikRBmSB96UEeifc09UIUmYmmUxCBnEk+M024DywI9+KUgeYprYODmqJFS7dU4uvjtvNE/FX+fWfH+6hoo28fpTlBIgilSK2f3BKAcHE80a2igiRIntSpbBwQwI8Ua3bUuqicnvRQrPWPh+5audHtqDgKP2qoualOm9ZT5v4Tnaw/b96gadG02kt/gb5D7cW2ypPtVH1XVav1D+KTa6965owuTM+z1S7fC25PBGcVkfifY6hkIJk59qrbPxar6P07+5bgEEzzVBq+q3bzEG6Snac0QxtMoIGu7oAJPtUi2txVMLtX/UxqoXWOlwOCfrRbmt1GpCqFbafAremFBmuXGJggqPemNcfO5ccYp2k6TrtSJQLbQDLXGgCn6vpX4NSb2uslh/IgLE0Wuh0QrltGUGdp8UJVIyB2yZ5qQjxAksTwzCKFcUQ5Bn24pjQbRsRdUFR+bEdqsgGF43Ggycz2PE1A6dJVmudhyasbYf1v8AWrCCoGaliY03flYBSwyDxApLV1rtoH0yAVmAeKGdOCxILZiAOR71JssoVFLAleYMkGmIzM/IdvYzTQxJkVxyI981yqWIgTTLJC5yI/Wk2dyB9JFFVU2LhSfEV38IHCsCfEUyAXeMz4FLbJVQT5z7Udgu0ktAjvihE2yCGJAjmgEN3eCasOhaP8frkTO1TJqrUhh71tPgaz6aXL7LjkmpnLWNhI066S1prcALgdu1ZD4ivI5ZQPYRVl8Q9Y23BaQ8D5qx+t1hvng1ljg+2LvohMTuPcjitV03TdPXQ9Nf0rX/ALJZbruMrFZVoBk5x3qTo9abS+hcG+yTMH+U+RWsk2W0aLqfXOn6fUva6d0vSlEYgXGEzVY/XHuOS2nsgER8qQBQupWSmns6j0mRLwkNIg/SqwhpOcUlFIOyxu9RvXgFYsoHAnFRWYHJUSe80EzEzIjikUxnx2qhhPUxjBnxQ2uSDg/5phExFdsZvHmgCfoVPo7u5OTMVJD3WckAgnAhh+8VE08m2EJMYj61JDImCs9sZpEku4pt25ETySW4oW19pVrmH8ZxPtQLurDuT88EZgY/rXG47WAQq58DikBVAw3NcJBwR+1ID9K4j5vaOaoZJUFlkAH61xlVJCKfvTLMbTJgnvS3rvAV/tVEgiXMcmmvMz4rtxJjmiabT3dXdFqyhdzwFpModpbT37qogkkwK9IsW7XT+lW0tETHfGYqH0joFnpiWvxCk3bnzO0wF8Dig9V6xZV9QqhQF+VSDzXPKW7pEN2ZfrF5zfYFpJMmqzf4omrvG/dLf3oYArdcIpKkcxnjinhWBWBHiiW7bboI5qQloAyWHHY0DsN03qC29M+j11prukb5lFuA1pjyyz57iomoOlBH4Y3SsZ9UAGfGOaI1vaYGSPH60BUliWBHc0qAZmIA+lOAG0k49jikUyMGKdA3STnzTGIFkGnEiCCPuBTlBIjaSfYUqqc7kgHzQIadSoUJs+Uea63qVCwZ+2KbcCz7R9qYwQkws/SgKCJcXcSCBjv3FTvV2WV2HkZz4qsZVC4n6RTwjBVgtHtNFBQAAFZ7dqUABpfxXWwO9duBkkUAKhhuMUxzJ7U+RHv3oZWaYEjQaO7rtQliz+Z8T4r1ToPQ9J0fSAqg3gfxLh5Y+1ZX4D6cW9TVsDAaJjsPH3Nafr/W003S4DqLrAjbORWGRtvVEN8mZ+KviFn1HpaZyoH5iDyayd6+90DcxPmk1F03bhY9zNCma1UUlSKSOHNKcYpOacBAB/emMIgPPMUVHlTIH60NGGR2pe4EcfSgB8gvAPPtSXU2Lhprt5VhGfekuQTj9KABA47E0dGIG6FH1oG6DgD9KUnFAyWrXCBDx9KJuc4eSCPHNQrZ28R9Yoy6gA8T9aBDi1sNgM32oqtbUHdbP1IpE1CkSLYMDMUO63qsAJGcZMUCE1DqzBkXjsGp9lyyqSoDDyf60fSaa36huEz43LzXXtIqAFdsEnieaB2VMe/PihuQIjwOKUz25imN35/SgBUYiR2NEECe49qHBEGpvR7DarqWmsqfzXBM+O9APg38r0T4VsorFLrLMiOTWD12tuXyVZtyjz3q3+KupLqNU2ns3Jt2jtBAgT3rOx5n71MV5ZEV5GAV1cAacPYVRZw+lOYcRNIuBxSkyaAHJzzFEbGceRQYJM07d2xmgYRTPaQBTHEZBpA/j9KUw0ZoAZ7zThkUhwMVw4+negBYjnH3psDdEmnAnIMUoww/tQAa0+1CWWfalMO3y4PuaawBaJwO9K0KVPFAgklZRWgHEDxNDe6LW0Ang5pjaiLmeZ5NBe6WIYgCgKEFyDG3IrrhB7Ae1ILbK/YxS3EZTxQAI9oBq20CtoNE3UFZfUuA27QI4Pc1D/D7gB5FWfUGsajp9ixpbd1XsyWUkQZpMTZTtdKOSpBPc1zbm70gtMBwDinlGDQF/rTGCAinCaeLTt27xTxp7jNtjPbNAAhk+9LEUuxhziePensjAYECgYMNntTkIWNwWKGyEZFTUso6hyCDwYOKAsYbQ2zmD4qPME5xU65tgrO08gCoXpwaQkLMgiuSJnH60vpMDwJrghz4pjEUSwhhFczAMADiiC2wYCMkxT100mI5H6UAILqEMBEkd6Y7QpCxkfcUe3ZTgj5veo9xFLMqj9aAAQrH8wp7osTmDRdPYT1l9cFlyYBipV7T2fTt/hy05LBjI/alYH//2Q=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4820" name="Picture 4" descr="http://upload.wikimedia.org/wikipedia/commons/thumb/0/0f/Sisyphus_by_von_Stuck.jpg/220px-Sisyphus_by_von_Stuck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7" y="2000240"/>
            <a:ext cx="3458813" cy="4071966"/>
          </a:xfrm>
          <a:prstGeom prst="rect">
            <a:avLst/>
          </a:prstGeom>
          <a:noFill/>
        </p:spPr>
      </p:pic>
      <p:pic>
        <p:nvPicPr>
          <p:cNvPr id="34824" name="Picture 8" descr="http://mithology.ru/sisyph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3570" y="1571612"/>
            <a:ext cx="3338513" cy="364024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000760" y="5286388"/>
            <a:ext cx="1862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Назовите автора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Кто эта прекрасная богиня? Из какого материала сделаны скульптуры?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6866" name="AutoShape 2" descr="data:image/jpeg;base64,/9j/4AAQSkZJRgABAQAAAQABAAD/2wCEAAkGBhISERIUEhQVFBAQFBAQFBAPEBAQDxAPFRAVFBQQFBUXHSYeFxkjGRUUHy8gIycpLCwtFR8xNTAqNSYrLCkBCQoKDgwOFA8PFCkcHBwpKSkpKSkpKSkpKSkpKSkpKSkpKSkpKSkpKSkpKSkpKSkpKSkpKSkpLCkpKSkpLCksKf/AABEIAP8AxgMBIgACEQEDEQH/xAAbAAABBQEBAAAAAAAAAAAAAAACAAEDBAUGB//EAEEQAAIBAgQEBAQEAwYEBwEAAAECEQADBBIhMQUTQVEGImFxI0KBkRQyUqEHYsEkM3KSsfFDc9HhJTRTgoOT8BX/xAAYAQEBAQEBAAAAAAAAAAAAAAAAAQIDBP/EACARAQEBAAIDAAIDAAAAAAAAAAABEQIhEjFBA1EiMmH/2gAMAwEAAhEDEQA/AOKFsUQQUQWiy15tdMAEpwlHFEoprSPIKLJR5aILtGpJAA7sTAH3omajFv0ohar0bhngCwtqLwz4hgRcLlhbQ9UtR9s3pNcN4j4XcwV6CGfDtotwrNxG/QSNLkdxrG9a8f8ARQYUDVMCCJUgg7EGRUbCsqiY1GTRXDQVUOpqSgWiBqoKlSpE0DxTZaSXJIVZZv0qMx/ar/8A/DxP/pGdPLK5j9J/ahJqlTUmaJBEESCCIII6Ggz1CkaY080JaqEaVCWoloGK0qky0qCQHSlNGtulyqw0EGnBolSi5dAINXuCz+Kw2VczC9aOUGJhpOvTSftVVUrV8L2Scbhsu63A5J2CKCXJ/wDbNFx6NjOJrzmRmb4fLUIFPnuXTAUKN+g/2ocfwrmrluJKnMIJBIaYO2hkaVft9MrAFy7SdXZY1y+oBAnp71dt4cBep0MrJMz27e9JrWuOu/wyw1x2uI7orDKVUqhDDQHLEae2przbifAcVaTnn8js+VCfzIGjNl6DTevd8sZRBIbrvlXuf2rgv4kcasp/Z01vhRIAIt21Oqgnuew9K68brnXnuBxFokm8r5CrqOWRnFwjyvr2PfeqwYk6EROWTIBH6o6VA146yKBX/wBgCTVyMtHEvbt5QbgZ3EhbaMQNY1YxFEhkBhqDImDEjce4puH8INzUZEKK9xmug3WAUTOQaAdtZrofDAts+DTNPMvXp+bLOHYGT8xc6kjQQAKlkWMFtNwdfQ1Lw7g1/Fvktgomua48rlA6ntXpWH4UkH9IkwYI32+9XuH4PKNIUHTy1x8/06z8bD4H4bw+EWC0sYzMqyWP8uu1bP4e2YIcm226+UOR79G9ftWglgAfKIIBzAaTtH1rPxmECmUzB4yyk5ZYmCAfUdNRWbrUx5h4g4WcPibtrUpOe2zsWZrLaqWYgS24PqKzia0uPY7nYh3iAItgZiyjJ5SVJ6EyazyK6z042dhmlRRTiiYEJUyJTotTAUMRlaVSmlWVwwFPFGoo1FFRBaILUkUQFVUarXSeBMBzMTcgwy2HK98zMFLR1gE/esELW/4JvBMfYn5+ZbB7MyGP3pB6Xaw+RdPM0KpeNTHyj9K9YqpeuXbl/loCtq1b5jup1vXifJYX+UAFm66qKr8S4m128mHwx+b4rpsAGBMsNlWDMbtC/qjaZQgVBvcYoNOkZnc/T/Wt+09K4IuBQoBBGdiwiCDCwf1Ajb3rzr+JGByXwxTOt9EBnScmjKp+VxoZ/avSMViSEflIXyutiLeUZAGUM2pAhQ0n/Ca5zxphTe8oy5FYFWY6hjoQoGx9DuO1S9celndePXuFOreReYhgicouAHoehI7jeoVsv0QiZEyB7iuj4lg1RnysWUGDoQwPUFflPpWdZusZAZHj5ScrR31rM5F4zVXhNg85AZhfMRusT1G2tdRe4QLN0PaDAZ7N+2ijRAzReT0ExHuaqcNsea2xGhuomWNz0J9t/pXX4ps1zBkgMpu27YyE7GS7sRuoC5o9Jq+WwnHGrfXKQCAFLZFDDz3LmpggbQBp1NP5+ZZCCUi5nMiI+RyO42iobdxrv4i22gVrtkOGHUGLh6qRI1jcaUHA+OfiMMl1ioe2mW8FH5WTRxlBnWJHfeuGR1WRjFL5D5HBZTbcSHTbOO6noRQ8UxTW7F0roqo8QZZYTQiat4lQyqwKkEAqxWVu2WhshI1U7EMNVPpIrlvFmOe3hnBzZ2Is5s6uoLTqSAJGUET3NXlfSSPPkXQfelFGVoTXRyNlo0ShAqa2tBLbt0TCjS3UvJEVBWy0qmKUqAVQ04SpFNEDWgHLNPkowxp2aiwypRAspDKSrIQ6sN1ZTIP3oMxozMVFx6/wXDKENxURLmJyXrqgsV5jKJynt2j16k1ZGE5Za+75ri22UFmyWbdsHNAHuNWOtczwLxzhhZVbxa29pEUjIz8wqsZreWd42Mb1zXHvFt/F+U/Dw86WlOrgHTmt8x6xt71vemctdb4T4hcxOEdC4N1cQS7gBQttm5oKfqG6+1SWcSl65dzFSqW9LIGtoMzhLnpKIDHcmuO8N+IDhGvSCyXrZGURpeAIR9ekEg+81vcDbKuMfQktZsoRE8pMKOWhjrLEmerVON+NY874hcuEvnM3Q5zNsSe+ncRUFoCYaCTqGbUa/qHer3G1IuT0dFJj5bqiHH+h+9ZikbEkEbEVz1q8XU8AzswRkzBTzWc/kXKvlIHfUgD1rbxVkjE8OyiMKoxF8/Ktn4JVcx3zQW09KoeDrbFSZ8oRiSdR5dfrUfiHEs34f0tksIhSc3lGh1ADH702npocMxh/B38RubzYq5nOgLLddE06gjJBFYXhTjK4U3BdB5V0K5e2ma4l1RA0GrKR06b0WK4u7Ye3hwAtq2iqxBlrmUzr2E6xWWbdTjxOXKu54h4hwthAgac03MlmbgUsZ9kkmY965XxLxxLyJbtBsoYOzMMusGLYH1kmstrcbCKAir4d6nkrm3S5FTkU1aYRrh6sW7EUyCploo1WjimQUeWo1iA26VSslKoIFoxQBacCtGJJFPE0yrRoKBhbqQJSoqikbdOBSFOFoJMKRzLZb8q3EZhvKhgSsdZ2rr8DY/CYEM4i7ee5i2TKfK7iUs9/Kiqs+lc9wbh9tw127fWyuGe3cZGHmdQ4O52BMDSTrVniXjZsUtwCyoCnMj86ArAaoWOhM7RXTj6rP1j+IsBFo3FM5bk/m8xwt1c1p27kOWSeo9q5gN5tdelXL3Frpyq+VIBUEAZHQmSjtsCDt7wKqhgTtB7VjFtdV4S4nlaIGsDckRPm09pq5xCyHV8oIOHuMhkEEoYKt2Omk6bAVzWCxZtsoSA7sFDttbHzPHUhZj1iur4Rfbn4trw8n4d7l1ZEWlABtIY/K8ANB1lqki/GGUFAVq5i8MUdlgjKSIYQQAdjHWqjighuKKgKVZihKVWVYpS5dTG3TRQMq1MqUKLUqiikoqQUyiiAqBstKig0qmKpgmNqNVo0GlEFrTOki6URiiVaYqaBgakAoAlSqKNGpzTxTTWRPw8xfw5OkX7Bk/8AMG56Cuv8QYJA7m+Uc5GdLXLW40D83KVQMxH82tcV2gSZUhRuxkeUV0nHsU2IvYmVRsNh7AZrRtwTfJy28zjzBjBbQ6BR1rpwvTNjjuKYNbgNy1F3DFMz3MNAFthvbvWm1QjsawdF1tksIzZSssv8wG5HcfauoxmADHOHazjCoIuF81u9p+S9tLEdfvNZeBxIELiLAKEEsIK3F2Be0/Qj+utXdLxbGB4embLbIDpbS7dxt1A62s2uXCI2jNOgY9qv38RYdbWAw0uLt6y15uZnOTmh7lzEXPmuNEZdhNc5xTw+1lDFxnwt5rbJdEgZvNFq4o+cnQTprXYDjE2MMbarbdcq37YRUANoAhCBqQSZUbGDWdxc1ncSLu9+605TisRbUN8qC6yAR01RtKoNWvxbhFyy14szvbu3gyXLjhmLAFbiR0gifZxWYVqUVnoTUzW6BrdGUBoalKUMUaw2Sp1XSogamBohwtTKtAKlAopcsUqYtT0FW2NBRxUVpdBUwFEwSmnpAU+Wpq4WlGopstKKKRFRkVIFphbouJuHXlS7bdwSltg5C7yNVPqAYJHUCum8JYfNh8Tm8zMbJc6+cleYWI9Sa5YWa2vBmMNu/jLW4yllU6gXLTZftLLSXKWdMHxGCtx+sHUbz6VRxeCuJkLn4Ur5yZCOy6K38pBynt1rY8Q8OKXGG9wGXbcBjrLepJ+0VoeEOG824S8vlB5hfVCXECyq7ZYLE9dF16VbexFw+wv4a7Zuj4VxltOCDOS5CK2u7I2Rge1UuB2nm+lw/GthbbSIzXLdzKT9VE/WrfAI5b23kizcv22WGZjhrbsiMD1KwF3mAKg4finXEi4+962HJWH82wnuYWfpXLlem46jxjaLWEftiG07hlIkf5a48rXZceIbh4ImBctEE7ncEn6k1ybpXSOeKNwmgqy9uoIoYgZqYVPy/Temy0EMVKlJvaiT2pRKFqVBSt26lS1UVXYUqsGzSp2KarRZaZamAqoELRRRBafLUUIo4pRRCqpopqkimy1dRNgkzXLY7usk7ATJnuIrN8M8Qa1irlxQC8YwBW1Bd7lvIPbNBPWBWnhQZYruis87ZQoksTWB4dwTXHsRMG6Ge4JPLUhmLE7DrE1z5W703JHX+JrBsoOp18xkvdvMMzue5mdOgAo/BF/Lh7jmJDEkA7ehO0/0rN45fbFKb/m5WU28Op0+EDDXT3LETPpUYucjhGIuCM12LCHXVrri2IHYAuZ6kCtZtZvpT4Lj7ihLpJYYk4m2JbKhu84uF7S6llg6SBWrctqvKYW8gEeQfK6E6H1KnUelZ93BK2Bt22SMlx7bFgQoNxigcnvIU6bU+Gx3NwbX2gYvDPYs4gNpzAr8tMR3DAHKemoqcp1V43t1/Frk8N06tbj/AOyuVcV0HELn/h9sbF7qqFmYy5jXPsacfUT9oHWoClWiaiitoiigy1OVoYqGIgKlVKSrUqUMSWhpRrSQVIq1QBWlRNSoKCpR5aQWnCVjFEBSiiVacLQNlp4NSBafLQBFEBRAUQop8HhrlwulqM72roJeRbVSpGZ4BMSREdYrP49w1rK4bBLcBYAKbdudLrj4uJvRqWaYUfKBFaWC4lesXAbItwx+IbuZjywDlRFG3mIaf5ANiah8PcMdr127dkhCVFw6BndozA9zJPpFazrIn3a3uO4MWsNbQQLdpEQzqzBRonoJ6DfrXGcU4kzWMHhtG+JcxV3Ty8xRcNq2vpsSO8V6B4wEWCvsAD3C6a+01wPifhRs2sPiFBK/DJ6hWIgg+jAwP+9Txzkm7HQXeHh+HP5ibuIsPfJLEzcX4sgbAjbTpXP4ZOat5gY/E2AbqpLHmoodLsHoWCkx+muiF6MJwq4CDbRGV9dGUoEdD9C31WsTAYMq13DgRcsu62zpunntox6h0IEdTTlc1rjGyuLN3AYRjoQzAz1IWMw76RVG4o71dvWwuEsBflvXQRtus7dKoXFrPH0tR6UwinIoQK2yTgd6AUTLSy1AkWpkFCgqRVqxUgFEoplNHFURlaejilQVFSny0arRxTURZaY1YC0LLWaRGGo1akFo8lA1Eq04SiWihVaq8YvXLdl3tOUNoreIEQwVlkEH0/0q87KquznKltczHdjrCog+ZmJAA9a5vFcSvXUdYCB1MIgzOPKfhl9m+gFXcR6J45ufADdDlmNtVB+orD4aFucOuWbmtu+rpaYgnI8g8s/pKnzKfTStPxRczYC3I1NpdGOyhAvm9Zqtwy3bt2Vs3XEYsHkyYZmVFLIJ0zKSCO49RU3+WpJ/HHI+H8YwsPhXjPh7r3bYiV5iGL+HYdmUkqe8966q7g812zetkf2zDXLRYdMRYXm2X9GjT6elcnxbAtzjfk5b3LFxgP7nHbKfZysg99DW74V4o5u2rTpplv5GQEKtzISbhX5XAzAnrmNa6pNaGJW22GtMkzccSG1ym2pU6dJEE9yTWa61PgmB/EW51tlMSEBGXK3kd0765cw6ad6FlpItqrlqMrVorUbJVERSnC1IVp4oAC1IqU9SqKzQKpUippToKlioK7GlUzClQZVonvUgBqOyJirWWKgSgipAKYCjUVoMLdMFqQUBqBCkaWWiIqKp8YH9n1knmoSACfILb66esa0/A8OpdTsAAVgd9NPUa1dBqxw3BA3GuF8ogDJlhbYtqWzluxH2g1Lx26as8ZWcBdMhhbLjvlQCSp9t5rk/GmKg8KtjTl2bl+R+k5FWP8pP1rU4nxJlwbhIdcVdZ2ZlP5DbLAZR8pABE9K5jxBiWuYuwDly4fC4e2pUnVGUtmg6gyYj0rU9pfTWR89i+jeUXrT25mQLyDnWLse6H6mtDwTxFebbJaFxlsCDp8VwGy/5tPrWLbYCxcJPyPprAZAY296m/h1cS7aOGukDmDNYfZkxCaplboSs0hWhe59vHg8vR0vW2YjKOUdGXXYghWHfTvV6tDiwdmRnmQvKaSCc4AktHUiKoRW4iC5UEnrVi4aiIouI3JiaAE1LcWmCVm1SSpUNCq0aJUEqmiBpJbpwmtEMaVJ0pVRQsrU1RqaIXPSsqlAp1qPPSBNXRLTxUeY0U0DxUkVFmqRbp7UDha1eG4UMhWAfxAIdyYCWg2XIPUwT9ayGb/poNZ6Co+JI7WxazFGtut9AIBF9GDKT6b/et8WabxLgHtc/X4DXV5TGTlzWsqrEyVWIMHWa4/iR/tjEwBcs2nUDYBRyyP8AMrED1r1PHcQsXFVs1s3EzFJ1KtcTK5AjTQkTXI4nw3YuXJcpAQIrI7oVVR5EIiGHqes96vh9Z8unPXz8EKrRcv8ANtgROZQoZiB0I196h4Zh2sqgQmQc6uvWemnbSul434fw+JuK74rlukEG0EBNwKFDny6KAIge/eob3h9BBsYlbupDqV5bejKQMpPpWvFnydNh+P2sVZfy5MTKPdQ7MyiDdT0I+0a1VmdtY0MHY9j2Ncc+Hx1q/H4d1ZfiLdAe2oA6FjKye3Wa2rGCxFy4LjWbttyqI+XIxa4DHODKYcR0OoAp41ZyaVxdajC1exuBdQjEGGUEtEAGSNR0mJHvVSsZjpLqFhJpRSmiBrCiFGhAqIKTUi26CzbFEyVHaeOlSk1UBy9KenZ4pVpGWBTrvRAUkXWubQwtFlqQRFIiriACU8UUU4WqBUUUUWWiAH30HvTBu+D+HhrjXCARahVG8XDqX9IGn1rMuICWaN3cgmD8xqfFBrIUKGGiyVd7YNzU+YKdT67bVVwlk5srEgPmAksdd9/XXftXp4zHG91WCamNe6KJKL0aO1R4nClvKNYGafyn69K0+Vy2yW5YsMxYqfKBoAzep2qni8yMOYMsmcomG/wnbStXGe1LDuQTIMEDMwABX1+m9NfhlIOoEH3AI1A79asSpJkSPzgjZgdARFVsXopjrpv+0DrUnQ9JVp0OoIH+HYaxUA4dbJ/KBpEjQ79hpR2iYWTrlWT65RUq7/8A7U962wzvEXDnfDhbYzFHW4V+ZkAIIHciZiuKmRpt3r00GuL8UYdUxTZQAHVbjAbZySCfSYmuX5OP11/HfjENo0gtWKYrXCx3RAVJbpKtGBrUgMVJQUYrSBuClTsaVZGYtwUS3BUSW6NbFc2khfsRRi8O9AtsVJyRW5GTriF7j96LnL0Iofw60hYFXKmn/FL3rR4KqEtcJlbRACgam4dtOvYetZ4ww7VtcCwpC3H/AESbYne6B+eOsDbtWuHG6nK9JuKtlyK7JzXLXHQMCUJIVFHWANPUk1QtmHT+ZobeYg9PtWBhrTXbsiC5aSxIzGDq/sINaHHuKthXErMmF0kEz5V0121rvrk6X8MG7gjYjcenqPShazcAKsBdQwCNieklToY3qey40JIUmBBIiYmAanynr9eoraOcxvD7RM2/hmI5bAqo+m6jXppWPi7ZXysuV1jfffp/1Fdvesq4CuAwJA8w132nes3H8GGKsEIQjEk2XcZguViAHG+UxBH13pg27DSiHqVQ67zlE+1ToKwuFeKLbzbZHS5aY2HV8si8kBgNZI2M9iDWxh8WjDRtezeVhrGoNWMLq1yHi0j8Uf8Al2/611qn0rkfFn/mf/jT+tY5+m/x/wBmQpH+9FNA2sR9altrXDHoAFmh0B3qyFEGqv4as4DVx3qUOO9QcipLdmoHuKT1j3pU72u1Kous+3UoJobS0ZaoEs1IKGaIXKsqVIKM1Ct+iD108omJVFb+EthUQz+RH9/MJJPoIrnUu5iF6kgT29a1WclMRcCkjJCKu5CkKCBW+NY5MvggBxBIjKeY8ACAzN/3/epfF/C2Zbbr/wAIrdAOvxLdwMR9UJj1T1oeAR+IuiAGXMCBMfniR9q6TFWc9vLpOjKezL1+0j2Jpw9M8vaM2FbXQHfQSjTqCV6H1FFbvskgjQ6zqySf3+9NhrgYSPt6jTLRtc7bjeuzJXsaoXMPlBPswBIkdKm4cg5VsKR+UEgEGM3m+mpNUeJW1KRlALlA0aSmaGX61OOH3LU8qCJI0AR1SdAOhAHeqlY/ijhIF9LyA57oti4ATlflnLnI/UFMT6CpcDfzMbbRchnVswDKOoVlPTLU/GcWGsHMcjWmR4I85VrgVhB1MqTt2qHwsbIvXRnAvOmls6F0RtboGxiQCaz9a+MDC8QxtjFX2dms2EcKljOby3mP5GBuE8oMsHcDMIrornD3xLM16bbqCo8nn5YdspK7GRB09asnhivjBzAGBw1xGBG+XFWnSe8EH2mukYzvr71PabjiH4DdGwDQYEEBmHRoOkfWqvKKmCCp7MCp+xrujh1mRI6+lY/HuHPetnl/3qh8kPyyXIhAWgwuaCfrWLxdJyc8Rp9DTZat49AmVP8Ai21C3XAgPcjVgOg6j3qkjVztxqdnIqW0KjWpEJrOqJ6ehY0qeQoC3SKUYanLVLxhoAD1o0sU0ipUuUkNDyaQtmp5p81b8YmoVwxbygST07+1dLgEyKgnVViR1PWsIH/eti0xYJ+ows/1+1dOExjlWXg7Vy3cvErNtZY5RLavMjqdDqOkTW5aeUDKQQRKsCCpHcEUGCvgX2UaDLI7nbzE96LHpZsW7l5gRbRWvOi/3bEGcwToxJ6QDMnvWpOmbVQJybkEzavtKAg/DeJe3Pvqo9xU9xBqfQH3HeroYOsMIkKShgkaAgyNJE1l27pDXLbacrLr+bR2IQj0MajcEbRW2RXXB5ekxdtT7EnatuNfaspbZLWeh5wLD0VD19yK0yda1ErC/iJijb4fcuAAsr2BrvlF0E5T0Mdah4DwdRbGJsswOLAxDW7sEIjrK2wBoI3JG5of4mmeG3x25bSennGtXvD8DA4OOuGw/wBuWKxfaz0j4jj7tq5hwAFvs4DEpzQ2Dkc4KRt8hB/VArdtcQVu2+6mRWKMQBirQjzNYxIB7RdtMR+w+1aBwqP0ho3WVO+4jY1nWsXi6kTI+ulQhSGHrpUP4VgCFMjs0nTrrvpSa4y7jaNQftTTHMcVufHvf4z09KqK1W+OZBeOWcx89yZjOT0+kVSBrhfbrEi3hUq3Z2qqDNS2zUVZLSKVDuKVXEf/2Q=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6868" name="AutoShape 4" descr="data:image/jpeg;base64,/9j/4AAQSkZJRgABAQAAAQABAAD/2wCEAAkGBhISERIUEhQVFBAQFBAQFBAPEBAQDxAPFRAVFBQQFBUXHSYeFxkjGRUUHy8gIycpLCwtFR8xNTAqNSYrLCkBCQoKDgwOFA8PFCkcHBwpKSkpKSkpKSkpKSkpKSkpKSkpKSkpKSkpKSkpKSkpKSkpKSkpKSkpLCkpKSkpLCksKf/AABEIAP8AxgMBIgACEQEDEQH/xAAbAAABBQEBAAAAAAAAAAAAAAACAAEDBAUGB//EAEEQAAIBAgQEBAQEAwYEBwEAAAECEQADBBIhMQUTQVEGImFxI0KBkRQyUqEHYsEkM3KSsfFDc9HhJTRTgoOT8BX/xAAYAQEBAQEBAAAAAAAAAAAAAAAAAQIDBP/EACARAQEBAAIDAAIDAAAAAAAAAAABEQIhEjFBA1EiMmH/2gAMAwEAAhEDEQA/AOKFsUQQUQWiy15tdMAEpwlHFEoprSPIKLJR5aILtGpJAA7sTAH3omajFv0ohar0bhngCwtqLwz4hgRcLlhbQ9UtR9s3pNcN4j4XcwV6CGfDtotwrNxG/QSNLkdxrG9a8f8ARQYUDVMCCJUgg7EGRUbCsqiY1GTRXDQVUOpqSgWiBqoKlSpE0DxTZaSXJIVZZv0qMx/ar/8A/DxP/pGdPLK5j9J/ahJqlTUmaJBEESCCIII6Ggz1CkaY080JaqEaVCWoloGK0qky0qCQHSlNGtulyqw0EGnBolSi5dAINXuCz+Kw2VczC9aOUGJhpOvTSftVVUrV8L2Scbhsu63A5J2CKCXJ/wDbNFx6NjOJrzmRmb4fLUIFPnuXTAUKN+g/2ocfwrmrluJKnMIJBIaYO2hkaVft9MrAFy7SdXZY1y+oBAnp71dt4cBep0MrJMz27e9JrWuOu/wyw1x2uI7orDKVUqhDDQHLEae2przbifAcVaTnn8js+VCfzIGjNl6DTevd8sZRBIbrvlXuf2rgv4kcasp/Z01vhRIAIt21Oqgnuew9K68brnXnuBxFokm8r5CrqOWRnFwjyvr2PfeqwYk6EROWTIBH6o6VA146yKBX/wBgCTVyMtHEvbt5QbgZ3EhbaMQNY1YxFEhkBhqDImDEjce4puH8INzUZEKK9xmug3WAUTOQaAdtZrofDAts+DTNPMvXp+bLOHYGT8xc6kjQQAKlkWMFtNwdfQ1Lw7g1/Fvktgomua48rlA6ntXpWH4UkH9IkwYI32+9XuH4PKNIUHTy1x8/06z8bD4H4bw+EWC0sYzMqyWP8uu1bP4e2YIcm226+UOR79G9ftWglgAfKIIBzAaTtH1rPxmECmUzB4yyk5ZYmCAfUdNRWbrUx5h4g4WcPibtrUpOe2zsWZrLaqWYgS24PqKzia0uPY7nYh3iAItgZiyjJ5SVJ6EyazyK6z042dhmlRRTiiYEJUyJTotTAUMRlaVSmlWVwwFPFGoo1FFRBaILUkUQFVUarXSeBMBzMTcgwy2HK98zMFLR1gE/esELW/4JvBMfYn5+ZbB7MyGP3pB6Xaw+RdPM0KpeNTHyj9K9YqpeuXbl/loCtq1b5jup1vXifJYX+UAFm66qKr8S4m128mHwx+b4rpsAGBMsNlWDMbtC/qjaZQgVBvcYoNOkZnc/T/Wt+09K4IuBQoBBGdiwiCDCwf1Ajb3rzr+JGByXwxTOt9EBnScmjKp+VxoZ/avSMViSEflIXyutiLeUZAGUM2pAhQ0n/Ca5zxphTe8oy5FYFWY6hjoQoGx9DuO1S9celndePXuFOreReYhgicouAHoehI7jeoVsv0QiZEyB7iuj4lg1RnysWUGDoQwPUFflPpWdZusZAZHj5ScrR31rM5F4zVXhNg85AZhfMRusT1G2tdRe4QLN0PaDAZ7N+2ijRAzReT0ExHuaqcNsea2xGhuomWNz0J9t/pXX4ps1zBkgMpu27YyE7GS7sRuoC5o9Jq+WwnHGrfXKQCAFLZFDDz3LmpggbQBp1NP5+ZZCCUi5nMiI+RyO42iobdxrv4i22gVrtkOGHUGLh6qRI1jcaUHA+OfiMMl1ioe2mW8FH5WTRxlBnWJHfeuGR1WRjFL5D5HBZTbcSHTbOO6noRQ8UxTW7F0roqo8QZZYTQiat4lQyqwKkEAqxWVu2WhshI1U7EMNVPpIrlvFmOe3hnBzZ2Is5s6uoLTqSAJGUET3NXlfSSPPkXQfelFGVoTXRyNlo0ShAqa2tBLbt0TCjS3UvJEVBWy0qmKUqAVQ04SpFNEDWgHLNPkowxp2aiwypRAspDKSrIQ6sN1ZTIP3oMxozMVFx6/wXDKENxURLmJyXrqgsV5jKJynt2j16k1ZGE5Za+75ri22UFmyWbdsHNAHuNWOtczwLxzhhZVbxa29pEUjIz8wqsZreWd42Mb1zXHvFt/F+U/Dw86WlOrgHTmt8x6xt71vemctdb4T4hcxOEdC4N1cQS7gBQttm5oKfqG6+1SWcSl65dzFSqW9LIGtoMzhLnpKIDHcmuO8N+IDhGvSCyXrZGURpeAIR9ekEg+81vcDbKuMfQktZsoRE8pMKOWhjrLEmerVON+NY874hcuEvnM3Q5zNsSe+ncRUFoCYaCTqGbUa/qHer3G1IuT0dFJj5bqiHH+h+9ZikbEkEbEVz1q8XU8AzswRkzBTzWc/kXKvlIHfUgD1rbxVkjE8OyiMKoxF8/Ktn4JVcx3zQW09KoeDrbFSZ8oRiSdR5dfrUfiHEs34f0tksIhSc3lGh1ADH702npocMxh/B38RubzYq5nOgLLddE06gjJBFYXhTjK4U3BdB5V0K5e2ma4l1RA0GrKR06b0WK4u7Ye3hwAtq2iqxBlrmUzr2E6xWWbdTjxOXKu54h4hwthAgac03MlmbgUsZ9kkmY965XxLxxLyJbtBsoYOzMMusGLYH1kmstrcbCKAir4d6nkrm3S5FTkU1aYRrh6sW7EUyCploo1WjimQUeWo1iA26VSslKoIFoxQBacCtGJJFPE0yrRoKBhbqQJSoqikbdOBSFOFoJMKRzLZb8q3EZhvKhgSsdZ2rr8DY/CYEM4i7ee5i2TKfK7iUs9/Kiqs+lc9wbh9tw127fWyuGe3cZGHmdQ4O52BMDSTrVniXjZsUtwCyoCnMj86ArAaoWOhM7RXTj6rP1j+IsBFo3FM5bk/m8xwt1c1p27kOWSeo9q5gN5tdelXL3Frpyq+VIBUEAZHQmSjtsCDt7wKqhgTtB7VjFtdV4S4nlaIGsDckRPm09pq5xCyHV8oIOHuMhkEEoYKt2Omk6bAVzWCxZtsoSA7sFDttbHzPHUhZj1iur4Rfbn4trw8n4d7l1ZEWlABtIY/K8ANB1lqki/GGUFAVq5i8MUdlgjKSIYQQAdjHWqjighuKKgKVZihKVWVYpS5dTG3TRQMq1MqUKLUqiikoqQUyiiAqBstKig0qmKpgmNqNVo0GlEFrTOki6URiiVaYqaBgakAoAlSqKNGpzTxTTWRPw8xfw5OkX7Bk/8AMG56Cuv8QYJA7m+Uc5GdLXLW40D83KVQMxH82tcV2gSZUhRuxkeUV0nHsU2IvYmVRsNh7AZrRtwTfJy28zjzBjBbQ6BR1rpwvTNjjuKYNbgNy1F3DFMz3MNAFthvbvWm1QjsawdF1tksIzZSssv8wG5HcfauoxmADHOHazjCoIuF81u9p+S9tLEdfvNZeBxIELiLAKEEsIK3F2Be0/Qj+utXdLxbGB4embLbIDpbS7dxt1A62s2uXCI2jNOgY9qv38RYdbWAw0uLt6y15uZnOTmh7lzEXPmuNEZdhNc5xTw+1lDFxnwt5rbJdEgZvNFq4o+cnQTprXYDjE2MMbarbdcq37YRUANoAhCBqQSZUbGDWdxc1ncSLu9+605TisRbUN8qC6yAR01RtKoNWvxbhFyy14szvbu3gyXLjhmLAFbiR0gifZxWYVqUVnoTUzW6BrdGUBoalKUMUaw2Sp1XSogamBohwtTKtAKlAopcsUqYtT0FW2NBRxUVpdBUwFEwSmnpAU+Wpq4WlGopstKKKRFRkVIFphbouJuHXlS7bdwSltg5C7yNVPqAYJHUCum8JYfNh8Tm8zMbJc6+cleYWI9Sa5YWa2vBmMNu/jLW4yllU6gXLTZftLLSXKWdMHxGCtx+sHUbz6VRxeCuJkLn4Ur5yZCOy6K38pBynt1rY8Q8OKXGG9wGXbcBjrLepJ+0VoeEOG824S8vlB5hfVCXECyq7ZYLE9dF16VbexFw+wv4a7Zuj4VxltOCDOS5CK2u7I2Rge1UuB2nm+lw/GthbbSIzXLdzKT9VE/WrfAI5b23kizcv22WGZjhrbsiMD1KwF3mAKg4finXEi4+962HJWH82wnuYWfpXLlem46jxjaLWEftiG07hlIkf5a48rXZceIbh4ImBctEE7ncEn6k1ybpXSOeKNwmgqy9uoIoYgZqYVPy/Temy0EMVKlJvaiT2pRKFqVBSt26lS1UVXYUqsGzSp2KarRZaZamAqoELRRRBafLUUIo4pRRCqpopqkimy1dRNgkzXLY7usk7ATJnuIrN8M8Qa1irlxQC8YwBW1Bd7lvIPbNBPWBWnhQZYruis87ZQoksTWB4dwTXHsRMG6Ge4JPLUhmLE7DrE1z5W703JHX+JrBsoOp18xkvdvMMzue5mdOgAo/BF/Lh7jmJDEkA7ehO0/0rN45fbFKb/m5WU28Op0+EDDXT3LETPpUYucjhGIuCM12LCHXVrri2IHYAuZ6kCtZtZvpT4Lj7ihLpJYYk4m2JbKhu84uF7S6llg6SBWrctqvKYW8gEeQfK6E6H1KnUelZ93BK2Bt22SMlx7bFgQoNxigcnvIU6bU+Gx3NwbX2gYvDPYs4gNpzAr8tMR3DAHKemoqcp1V43t1/Frk8N06tbj/AOyuVcV0HELn/h9sbF7qqFmYy5jXPsacfUT9oHWoClWiaiitoiigy1OVoYqGIgKlVKSrUqUMSWhpRrSQVIq1QBWlRNSoKCpR5aQWnCVjFEBSiiVacLQNlp4NSBafLQBFEBRAUQop8HhrlwulqM72roJeRbVSpGZ4BMSREdYrP49w1rK4bBLcBYAKbdudLrj4uJvRqWaYUfKBFaWC4lesXAbItwx+IbuZjywDlRFG3mIaf5ANiah8PcMdr127dkhCVFw6BndozA9zJPpFazrIn3a3uO4MWsNbQQLdpEQzqzBRonoJ6DfrXGcU4kzWMHhtG+JcxV3Ty8xRcNq2vpsSO8V6B4wEWCvsAD3C6a+01wPifhRs2sPiFBK/DJ6hWIgg+jAwP+9Txzkm7HQXeHh+HP5ibuIsPfJLEzcX4sgbAjbTpXP4ZOat5gY/E2AbqpLHmoodLsHoWCkx+muiF6MJwq4CDbRGV9dGUoEdD9C31WsTAYMq13DgRcsu62zpunntox6h0IEdTTlc1rjGyuLN3AYRjoQzAz1IWMw76RVG4o71dvWwuEsBflvXQRtus7dKoXFrPH0tR6UwinIoQK2yTgd6AUTLSy1AkWpkFCgqRVqxUgFEoplNHFURlaejilQVFSny0arRxTURZaY1YC0LLWaRGGo1akFo8lA1Eq04SiWihVaq8YvXLdl3tOUNoreIEQwVlkEH0/0q87KquznKltczHdjrCog+ZmJAA9a5vFcSvXUdYCB1MIgzOPKfhl9m+gFXcR6J45ufADdDlmNtVB+orD4aFucOuWbmtu+rpaYgnI8g8s/pKnzKfTStPxRczYC3I1NpdGOyhAvm9Zqtwy3bt2Vs3XEYsHkyYZmVFLIJ0zKSCO49RU3+WpJ/HHI+H8YwsPhXjPh7r3bYiV5iGL+HYdmUkqe8966q7g812zetkf2zDXLRYdMRYXm2X9GjT6elcnxbAtzjfk5b3LFxgP7nHbKfZysg99DW74V4o5u2rTpplv5GQEKtzISbhX5XAzAnrmNa6pNaGJW22GtMkzccSG1ym2pU6dJEE9yTWa61PgmB/EW51tlMSEBGXK3kd0765cw6ad6FlpItqrlqMrVorUbJVERSnC1IVp4oAC1IqU9SqKzQKpUippToKlioK7GlUzClQZVonvUgBqOyJirWWKgSgipAKYCjUVoMLdMFqQUBqBCkaWWiIqKp8YH9n1knmoSACfILb66esa0/A8OpdTsAAVgd9NPUa1dBqxw3BA3GuF8ogDJlhbYtqWzluxH2g1Lx26as8ZWcBdMhhbLjvlQCSp9t5rk/GmKg8KtjTl2bl+R+k5FWP8pP1rU4nxJlwbhIdcVdZ2ZlP5DbLAZR8pABE9K5jxBiWuYuwDly4fC4e2pUnVGUtmg6gyYj0rU9pfTWR89i+jeUXrT25mQLyDnWLse6H6mtDwTxFebbJaFxlsCDp8VwGy/5tPrWLbYCxcJPyPprAZAY296m/h1cS7aOGukDmDNYfZkxCaplboSs0hWhe59vHg8vR0vW2YjKOUdGXXYghWHfTvV6tDiwdmRnmQvKaSCc4AktHUiKoRW4iC5UEnrVi4aiIouI3JiaAE1LcWmCVm1SSpUNCq0aJUEqmiBpJbpwmtEMaVJ0pVRQsrU1RqaIXPSsqlAp1qPPSBNXRLTxUeY0U0DxUkVFmqRbp7UDha1eG4UMhWAfxAIdyYCWg2XIPUwT9ayGb/poNZ6Co+JI7WxazFGtut9AIBF9GDKT6b/et8WabxLgHtc/X4DXV5TGTlzWsqrEyVWIMHWa4/iR/tjEwBcs2nUDYBRyyP8AMrED1r1PHcQsXFVs1s3EzFJ1KtcTK5AjTQkTXI4nw3YuXJcpAQIrI7oVVR5EIiGHqes96vh9Z8unPXz8EKrRcv8ANtgROZQoZiB0I196h4Zh2sqgQmQc6uvWemnbSul434fw+JuK74rlukEG0EBNwKFDny6KAIge/eob3h9BBsYlbupDqV5bejKQMpPpWvFnydNh+P2sVZfy5MTKPdQ7MyiDdT0I+0a1VmdtY0MHY9j2Ncc+Hx1q/H4d1ZfiLdAe2oA6FjKye3Wa2rGCxFy4LjWbttyqI+XIxa4DHODKYcR0OoAp41ZyaVxdajC1exuBdQjEGGUEtEAGSNR0mJHvVSsZjpLqFhJpRSmiBrCiFGhAqIKTUi26CzbFEyVHaeOlSk1UBy9KenZ4pVpGWBTrvRAUkXWubQwtFlqQRFIiriACU8UUU4WqBUUUUWWiAH30HvTBu+D+HhrjXCARahVG8XDqX9IGn1rMuICWaN3cgmD8xqfFBrIUKGGiyVd7YNzU+YKdT67bVVwlk5srEgPmAksdd9/XXftXp4zHG91WCamNe6KJKL0aO1R4nClvKNYGafyn69K0+Vy2yW5YsMxYqfKBoAzep2qni8yMOYMsmcomG/wnbStXGe1LDuQTIMEDMwABX1+m9NfhlIOoEH3AI1A79asSpJkSPzgjZgdARFVsXopjrpv+0DrUnQ9JVp0OoIH+HYaxUA4dbJ/KBpEjQ79hpR2iYWTrlWT65RUq7/8A7U962wzvEXDnfDhbYzFHW4V+ZkAIIHciZiuKmRpt3r00GuL8UYdUxTZQAHVbjAbZySCfSYmuX5OP11/HfjENo0gtWKYrXCx3RAVJbpKtGBrUgMVJQUYrSBuClTsaVZGYtwUS3BUSW6NbFc2khfsRRi8O9AtsVJyRW5GTriF7j96LnL0Iofw60hYFXKmn/FL3rR4KqEtcJlbRACgam4dtOvYetZ4ww7VtcCwpC3H/AESbYne6B+eOsDbtWuHG6nK9JuKtlyK7JzXLXHQMCUJIVFHWANPUk1QtmHT+ZobeYg9PtWBhrTXbsiC5aSxIzGDq/sINaHHuKthXErMmF0kEz5V0121rvrk6X8MG7gjYjcenqPShazcAKsBdQwCNieklToY3qey40JIUmBBIiYmAanynr9eoraOcxvD7RM2/hmI5bAqo+m6jXppWPi7ZXysuV1jfffp/1Fdvesq4CuAwJA8w132nes3H8GGKsEIQjEk2XcZguViAHG+UxBH13pg27DSiHqVQ67zlE+1ToKwuFeKLbzbZHS5aY2HV8si8kBgNZI2M9iDWxh8WjDRtezeVhrGoNWMLq1yHi0j8Uf8Al2/611qn0rkfFn/mf/jT+tY5+m/x/wBmQpH+9FNA2sR9altrXDHoAFmh0B3qyFEGqv4as4DVx3qUOO9QcipLdmoHuKT1j3pU72u1Kous+3UoJobS0ZaoEs1IKGaIXKsqVIKM1Ct+iD108omJVFb+EthUQz+RH9/MJJPoIrnUu5iF6kgT29a1WclMRcCkjJCKu5CkKCBW+NY5MvggBxBIjKeY8ACAzN/3/epfF/C2Zbbr/wAIrdAOvxLdwMR9UJj1T1oeAR+IuiAGXMCBMfniR9q6TFWc9vLpOjKezL1+0j2Jpw9M8vaM2FbXQHfQSjTqCV6H1FFbvskgjQ6zqySf3+9NhrgYSPt6jTLRtc7bjeuzJXsaoXMPlBPswBIkdKm4cg5VsKR+UEgEGM3m+mpNUeJW1KRlALlA0aSmaGX61OOH3LU8qCJI0AR1SdAOhAHeqlY/ijhIF9LyA57oti4ATlflnLnI/UFMT6CpcDfzMbbRchnVswDKOoVlPTLU/GcWGsHMcjWmR4I85VrgVhB1MqTt2qHwsbIvXRnAvOmls6F0RtboGxiQCaz9a+MDC8QxtjFX2dms2EcKljOby3mP5GBuE8oMsHcDMIrornD3xLM16bbqCo8nn5YdspK7GRB09asnhivjBzAGBw1xGBG+XFWnSe8EH2mukYzvr71PabjiH4DdGwDQYEEBmHRoOkfWqvKKmCCp7MCp+xrujh1mRI6+lY/HuHPetnl/3qh8kPyyXIhAWgwuaCfrWLxdJyc8Rp9DTZat49AmVP8Ai21C3XAgPcjVgOg6j3qkjVztxqdnIqW0KjWpEJrOqJ6ehY0qeQoC3SKUYanLVLxhoAD1o0sU0ipUuUkNDyaQtmp5p81b8YmoVwxbygST07+1dLgEyKgnVViR1PWsIH/eti0xYJ+ows/1+1dOExjlWXg7Vy3cvErNtZY5RLavMjqdDqOkTW5aeUDKQQRKsCCpHcEUGCvgX2UaDLI7nbzE96LHpZsW7l5gRbRWvOi/3bEGcwToxJ6QDMnvWpOmbVQJybkEzavtKAg/DeJe3Pvqo9xU9xBqfQH3HeroYOsMIkKShgkaAgyNJE1l27pDXLbacrLr+bR2IQj0MajcEbRW2RXXB5ekxdtT7EnatuNfaspbZLWeh5wLD0VD19yK0yda1ErC/iJijb4fcuAAsr2BrvlF0E5T0Mdah4DwdRbGJsswOLAxDW7sEIjrK2wBoI3JG5of4mmeG3x25bSennGtXvD8DA4OOuGw/wBuWKxfaz0j4jj7tq5hwAFvs4DEpzQ2Dkc4KRt8hB/VArdtcQVu2+6mRWKMQBirQjzNYxIB7RdtMR+w+1aBwqP0ho3WVO+4jY1nWsXi6kTI+ulQhSGHrpUP4VgCFMjs0nTrrvpSa4y7jaNQftTTHMcVufHvf4z09KqK1W+OZBeOWcx89yZjOT0+kVSBrhfbrEi3hUq3Z2qqDNS2zUVZLSKVDuKVXEf/2Q=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6870" name="Picture 6" descr="http://t1.gstatic.com/images?q=tbn:ANd9GcRSmN6JZTNGeKYVtDiVK_Y4j4m_DKX_igX2sGxUF_3JvoVhdNLsw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0798" y="1857364"/>
            <a:ext cx="3805445" cy="2500330"/>
          </a:xfrm>
          <a:prstGeom prst="rect">
            <a:avLst/>
          </a:prstGeom>
          <a:noFill/>
        </p:spPr>
      </p:pic>
      <p:pic>
        <p:nvPicPr>
          <p:cNvPr id="36872" name="Picture 8" descr="http://t1.gstatic.com/images?q=tbn:ANd9GcQYYHbHDqhD2D8IQZpPHNTWFkqrD5GGkyZzXrCeHrqK8Da3fHvcI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2500306"/>
            <a:ext cx="2319342" cy="34790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Название картин, авторы, почему этот сюжет популярен был у художников?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7890" name="Picture 2" descr="http://t0.gstatic.com/images?q=tbn:ANd9GcQ9CP6WVGNcVfYjXFKoSqhP1F1Rvli0JHeX2Un9lML8IiL9JAzOX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571612"/>
            <a:ext cx="2428892" cy="3314426"/>
          </a:xfrm>
          <a:prstGeom prst="rect">
            <a:avLst/>
          </a:prstGeom>
          <a:noFill/>
        </p:spPr>
      </p:pic>
      <p:pic>
        <p:nvPicPr>
          <p:cNvPr id="37892" name="Picture 4" descr="http://t3.gstatic.com/images?q=tbn:ANd9GcSMR3m7L7aZiBa7O-ShWh_RKx8k9hfrNh3-oI1y8p6HfpzWIdZTq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2500306"/>
            <a:ext cx="2763057" cy="3214710"/>
          </a:xfrm>
          <a:prstGeom prst="rect">
            <a:avLst/>
          </a:prstGeom>
          <a:noFill/>
        </p:spPr>
      </p:pic>
      <p:pic>
        <p:nvPicPr>
          <p:cNvPr id="37894" name="Picture 6" descr="http://t1.gstatic.com/images?q=tbn:ANd9GcQN1gUSmf-zwGPU0W3RJqMODp2zBEtrTgIfHcl8ADPjOAGr6GF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1857364"/>
            <a:ext cx="2395543" cy="42240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Автор скульптуры? Материал скульптуры?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8914" name="Picture 2" descr="http://www.virtualrm.spb.ru/files/images/%20Ф.Г.%20Прометей.%201769.%20Гальванопластика-.preview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1714488"/>
            <a:ext cx="6132238" cy="41434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Определите сюжет картин. Напишите авторов известных вам картин. Что общее можно найти на этих картинах?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9938" name="AutoShape 2" descr="data:image/jpeg;base64,/9j/4AAQSkZJRgABAQAAAQABAAD/2wCEAAkGBhQSERUUExQWFRUWGBgYGBgXGBsaGhocFxocGhsaGBwYGyYfHR0kHBwYHy8gIycpLC0sFx4xNTAqNSYrLCkBCQoKDgwOGg8PGiwkHyQsKSwsKSosKSwsKSksLCwpKSwpLCwsLCkpLCwpLCwsLCwsLCksLCwpLCksLCwsLCkpLP/AABEIAMEBBQMBIgACEQEDEQH/xAAcAAABBQEBAQAAAAAAAAAAAAAEAAIDBQYBBwj/xABGEAACAQIEAwUGAwYEBAQHAAABAhEAAwQSITEFQVEGImFxgRMykaGx8AdC0RQjUmLB4TNygvE0U7LCFSRDcxY1Y5Kio7P/xAAZAQADAQEBAAAAAAAAAAAAAAABAgMEAAX/xAAsEQACAgICAgECBgEFAAAAAAAAAQIRAyESMQRBURMyImFxgZHwQgUjM6Hh/9oADAMBAAIRAxEAPwC6wum8841FG27gj9CKBSQANfHT5VNnJ8PSpSVmlMnYkjamWSBod6jYaiWg+f8AepLV2DH6frXKIeQXaVPlTS65gAK7m0jrQAHeYSJn4dKKgn2ByD0YhgY++lFXYII+lVzXYEj1+tTvdhfTrR4C8gu05JB8Nf1+VcuYqUJA8DVZg7oAMaSdp+lTvh98rQT46f3puCs69BWGfuyNZqXDqRuZH0oRAyrtJkHwNOa8NTqP1oONgToJZO9mB8xUec65Tv15Vy3iCRMeemtPtmZ066eVdw+Q8vg4L+gkeFNKEz9aXtJG0VLh1gbRVVBE5SZnO0vG/wBkVLjo7W2bK7Lr7PbKWG+U6iR06kCi7OILAHNKkAgjmDqCD5UbxCwjqyuAVYFWBEgg7j7/AErM8ExCWP8AyTnvIC9hjA9paLbEzq6SynnCqdph1rsm2Xgua1Q9seOvYFj2e7XlBOsFQNV0110mOnjVs13XX41nvxFwxfBBx71l0fltqp+GYH0pskPw6BF0zfWjAAPLSpiRyql4DxMX8NbcGZQT5gQw8CCKsBc5VmcUzRyfQWhHSpBan/ehluR+lS/tOmi0FCznKiQWxpNdzChziy28D78qeL45a030xeY9mjlXCRUb4rwrluOddwO5jnIpHWlnHh5mlaelaGUhZRSjyp7xvStxFT4j2REeVKnwKVLxQbZj1uQB476/fKiVviOc1T4q4Q0nbkPs60hi9NN/OrUTstS+g02qN8SSRy8Z2+FALiGPSnIX5RToDLJ8WDHeJI0p11WUErzNAWzB15/fKibaHkY++tGgDrWJaMrEz46/M0UrGChEQNDQ+HtkEmZO009ixEHY8/OmoNjTaKmQPht60Yt+Yka+FD3MUllJuMB9SfAVncR+IeFViO8Y0+4mutexGzWNekiR8KlDiZArO4DtNh8THs7gDdDvr4Gn2+PJ7VrTg23U5Sd011XxEiCJHrRVAs0wxB+/9qbh/n50Itwz5cqlzqOVNxo6wwrTkXXn/Sh1xHQU65c1/vRoVsbiqx3brCFbdrELIfD3VaRvlYhWHltWrvXulVPaTDe1w19Otpz6hS2nqBXNaYAk2CdCRI6aiCJBHgRBB8alxGAW7aa2+odWVusMCD660zgd4XcBhLy+8ba2rnMkqDkJPOIZaOQcopY5HKKHcUmUnZPExhgrke0w7/st/wASv+BdHg9vKhPMqvSr5G8PvxrLdqbTYe5+1WjlV1FnEL+VlmUc/wCVtJ3AIOwNaDBXxctq666QQd9NNaipJS4MfjceSD1Om+/9KdpH61ChmpGuKOnxq9E+xAjrTWxHSK6Ly8lnymnXCNo+H+9c3R3GyBsVUYdjTcViVtiXZV8yJPkNzWYxfa1y+WzalQffuGJ8lGtdyXoPGjV+08T6U65j0tx7V0tjfvsF+pFYriHHbzpHtfYdWt90+UtMT4GdKrsPZQDMvfP8cySRvL7/ADpeLYbSN9c7VYfKStwuJ/IrNr4GIPxoNu2qDQWb3/6h8va1kneQYiY3Peg8vP41DhZAOdg+35QsfMz60v0V8j8zYf8Ax1b52b49LZ+lz7mlWWkfwqK7Q+ghvqMtGxAjeD15fOhv2xZ71yfUn/pqru4pmgEzHICB6VELxplGyfKi3ucVUbKzeOij5menKoRxon8keEz9Kq2uk89epE/1Fctl5ElY66g/U03BA5Fhd4xdjuBAfEFh8ARU2F45eUQwRj1gqPhJPzqtz/etN9udirKTO+3oRI/2rnFI6y8bjzzrbQ+RNRHtNcVo/Z2UfxJcQj1DAH9Jqhf9ozFlCuoExbnMANTCuSGMAnKGUmNOlGWsSr2w2j2rmi3ASozRPs3AM23j8pOu6swpFL0FlLx1cXiGOZgFPJQSI6TMx6CZqlHAb67QD1ll+oitthMOiT75BOgZ8wXyJE/EmuDEBlb2YYOPy3Ay+Yn+uo9K5wTFoxF57iSbloqR7txBljzK91h56+PKpm7Rfv0unMZXJcBYkEDQR1A1geHKtgtrOuqMhOkHL/QkEVRY/s1bc6A225ERlb02PkINDg10A9P4NczWUMzpE+UifXf1owPvmrJ9m+ImzhUtXWKsuYZiCVIzd3UbaHY6aTMVapxNWU98EDmCCPOR+tW/UVFuMSOtMv4jUdDQVtGYd3UeGtSXbLouYqe7rsdQNSBqNSNBqNYonUM4pxRcPae6x0VSdIBJjRRP5jsBWIxfbTHXpC4aEKsGXK7MVPdJnQ/AfGqjtPjrkpde4z3WYyAp9lZGQEW1OxuZSC0DTYliTCwXZTGXF9omnndAbTUaZhB8DEabVlyZZetFoRRv/wAMcdnwNy02jWWzZTowCtnMg6+6zco2rUFK8s7G8QKYpFvG4MQjhQrCcy7m02ug0JmJOYcprVWe2Bk20UE2yy5tSGCNlJUmAdYB1G4OxoYW2+I2Sls012wLiMjrmVgVII3B0rEW2uYC/wCxZmysD7Jp1dB5iPaIIBHMQedWGLxeJvIO+1iTPcILEcgTBjyB9aocSbV4tZuYku51WXkhhsysTlLCfdBGhquXDyX5k4ZKejbf+KJ7H2puAqIzQGJk6aBZOvTkTBqrPb9DK2rT3WHKFUaGNSWJA8xVJ2S4s9jFG1dPeWMzAaPbYaXADpmGkjnqDvV9xHg5ts1u2UtrnJbu5swbUZATC8x6bRoRgk5PhPtDZVS5R6ZBZ7V376Er7K3G+RWfrEM8KT5A+dDWcVfIZWxNxidyGCkT0FuAvnU/FL9pLWS6xAbujKGZjGsjKpM+PjpUOHwtu2gFtMgMH3SGOm7FhJPnWl41ZJSZBa4eiTA1O5OrHxZjLN6mpHQdKgvYe8Xn2gS3yUKCdN5LCNfLnSwuIuMe/bVF5d6W8zAj/euSBYsVhFuLDLmWQYPUTFBYiw6BVsogWTMyAviAB1qwxV/IjMQTlB0A19KDwuNN0ZvZug5ZoE/Oa510AcASO9E84mPSeVSJbPypw8akQTOlAZERTypU287T3UkdZj60qUpYECd6iu3CNlJ8o/qaliPl9JpkVyJsbauEjVcvhIP0qUsFUsxAUaknTTrUb3AozNtpHPU7AAbknYc61fZz8O2ulb2O6ymGB0XobxHvP/KNBtrqAs5qIYpspuB8Kv4vW0mS1/zbgMHxVBDEeJIrbYH8PrO9xnuExsSg9MuvxNa3DYNVEAAAQABoB5R9BTMVxbD2TF28iHeGdQfgTPyrM5N9sotFXheyOGU62A46uWeOemYmNgdOgpYvsJgbvtJwwT2oh/Z92Y1nTZvEb6EyQDXW/EHCTFsPdPIIjGfVgBXLvbsJq1pbXhcuLm/+y2HNcjnZ512x4S3CjblziMPcOUFxlvIQJyi57r6bZoP1qC3cW4guW2DqdtII8CORFbTH/iZauA2nwovI2jAspUiOaumo5a9axd/D4ZLzvhhes2ri62CqsgcbMjC4SokbRpOmwAtCT6Yjv0J8SqxmYLO2YxPPnXL2LCKGCFxOuWCYjffUeVSW8ItxSDBHQifI/wC1MwHCVtlskieU7eX2a0cWK5BuGC3FkaZgYaNRPOPDpQHCMFcVT7Zp5FWhgfENuQd4aTVgFimsPWqJCMhxKGQEt2zbjXKSjgzyI0I++lQccvpbt53VNBqrLPz0ruN4gtlC7mAOp+QHM+Feb8Y40+KulmMKPdTkOQmNzzJqeSfFHJWWHF+1Avr7NbYVQQQdoyzso01J1JkxW14Oli7cgXHAxGHzDWSGF22QoJU7D2i96TvroK84ewMy9DGu+mkkjrrMabct632E4I/DLF93vC5oRaC5soJ0DxprJXTbTnXn5bnuzXiqJT9qsZasY23css7NaZA0+6TaVRo0yzTodAAQasHwtx3u3bSqJuMygkiJB32I1YyANCTyE1j2xKezQF2uMpeLYXRSx1lucwOvpR/CO0z2rhzpFvU5RMqDtGYyVoOLSTj2cpJt30W9ji1wpetG0LblWDOJkEqRDsxlW0aAZ5AAe9VYRdF1DbtjIuVsrECYkRvpAJ09auji7GPvW4Btrkb2zmYZ8hVQFmIXYHQmfCiLeCNolXgMpykc58fjr9xHyfJlGn7NfheNHJasF4KM2MF2+3sk9mqEqC5GWNSADO3wNemcUuIxW6rK6ZAgdWkNkg7gwI9DqZql4N2GOLw5u2b1s3BobRUgqf4WadJGxiD4VmsViWwxZbtrMNVuWnOXmPg0qPAieRmkw+RNZFPItP2UzeLjcJRxPce1/aNNj7sSwMnosGdtBrvQeFvFtWQr/mIJ9QNvjU/Bmw96yrWlyoJBUCCpHIqpjxmdQZpuMwRD5/bFbY/JlUD4z8zr4176latHiu1pjndfP78KjcCNBTUxdt2yo6sw3AM12+2RSx0A38KWw2MKz51H7Cd6gwPFA7EBbg/mZYX40SznWhpgHHDaaVKqiNaq8TxAW4zZteis30qW1xFXJgMNJ1Rhp6iKDaGJv2Ynaa7RdlNNvpSpRrM2TJ8IHypBhryAGpgnn03JOwA3O1NCxNF4LHCyVdFV7okqzqSts8mVJ7zgCQzaDNoCdalbrRyNd2c7M28NlxeNYWz/AOkl1gBbLCMzax7UjlrkmN5NE8U/ES2pK4dBcj/1Ce6f8vWOu1YPiN98SZvsbh097lHSNB6AVDZsBdFEUixNvY/OukXWN7TYi9795lXXuoSgjp3YJ9TQOH9kp1BjwESfShQ1OBmqqCXQnJlnc4sFEW1yk/mP9Brr4k+lAG4SZPxpLbE7Gntbnl8KajuRImHkTvTL+MtqFW44U6wDpPUjTap0vqgAYhR4kD6064lu6okK6GddGHpyplH4Esdbw4IV7b5ZESO8CszttP8ANvUlt95Os8qDtYYWu6ggcgKnDdBVkvkSyPiNxwv7sKzaRmOnj60JgcdeIPtbeSIjK0g+OtGsxjx+/uKzXa/i5t28qkhnkEjkOfxkUs3x2Bb0jOdp+OG/cgf4aE5R1/m/TwoLC2JUztv15GPofhQdsSY9KvsXw+9ZsozW2RLmtsmNYAO2+xET4xWDJJtmiMQO6+oBAnug6bQIgfMVqeJdrxisEqMMt5MgaPdcKVBMRo0wY8JHQZSzhnyG4fdJAHiYP01rQ4vAIuFzKIJAiPEglfjP3FZ5zjGl8mnHilJN/lZQpwy4ALq9SRG/dOpj4/CrHCBbykMAHHLY+aTp/p/Wrbg9jLbAB0KhvWACfpQXFOHIwaRBC5lYfw7EHrl5c4jpWd5VOXF/szdHA4Q5R3faZHwG8+GxKsrm1cGkT3jI2PgZ2OnKrdeJF7rrcYsW76k6kz7wOvI6+VZrh+GCtMkssMBtzkT6R8RRPFcHn/eKf7efhMD40MsYzlTfoPjTcIOUV7+fRpMD2gvYO4LltjII5sFMbK4BEjwojiPGHxjm7cIzP4QBAgAR0IHy8aydpGCK+SYBznOT7VWOkKQQGXw/h2rQcNsqLYJMyJ6ETyPjWfNHhGk/ZswzWSXJxp0Hdiy4v3kA7oVXcHkZIWORJHyFa54YAaMD8COVZ3gN4LeABAFwFT5rLJ/3D1q9vaazXvf6fJTwqjwfOg4ZmBXuIWrTlcwH8sa6+AGtGiT5H75VCGg+J08fjUyHTU7f0rY40jGmDnDNy+etVt3gVwsSbl2OgOg//Gr4XgKda4iykgnyE/fSpsNFHh+FspOrmf4jP1o0YTrU9/i5Ld6PT+9B3+KFQSF0HTVvTxpWxooPNiAJH2KVUP8A40twAn2nPdTOpNKpcilIqMY7gDIFbqCDqPAyBNR4DiYLZShR+nXruJotl0+NMOseFdFE3LZMLh1gVxienz/vUatHOpCRHOqATsaQQCQAeg0+pGlV1vjbK+W5aZASACNRPQ6CfSrIkV0N0/rXdgsntmfD76VIxE9TUWYmg8djTa1W2X01IYADz0J9RTukAMv4NLoGcA9J3HlUGC4Ci3JDMqzJSZUkVFwjiS3Q0qyuNSp+RB6emlG3buRS7HKAJnX6ATQ09gZYKq8t/h8BXcaDkJRc7AjuyFkeEiJ8PGqGxx2y7AC4M3rJJ8SI+fKrn2un3rVU+XQLrsFtM51ZfZzyJBPrG1YXtosYmJ0yKY85ra8U4qlpC77DQDcseQ/vyrzfieMe+7XWGmg02UchNRzyVUNBbsj4bhGu3ktr7zsEHmxyj5mvSvxXKpYw9tf42y+CogX/ALl+FY/8PVH/AIhYJ5Mx9QjkfMCr/wDFe6TiLA5C2fHc6/KPhXmT3kSNkF/ttme4TfD2xbb3QeW86xvpuTVjOdBbJiMp67DUCf5qzVu+ykwJ9Dr46fH1q44djjcPiPWeWtRzQkto3+LmhKoS76LjCXNRAhk08GU8vvoKG49cNsKgAKmTrrofy+Wx66CnJdyEN4az0OhFQ9ob6siSSQJCwddeoPTr4xWXHvIjZnSWJpHOHH9xBIAc5Sf5kEIWHxH+odagN0oT4e8D9fGRvHn1FFpiMyar3j3iDMuIg78xHy8ahvYdWXRgSu08x0bpyE9Y2q1/idoko/gXF+grhGKQGNIOonk3Meo1+Y3qawtwubarnlu4FOpDHT1n+lZ51iYkA/GRyI6jw19NKK4TxhrWItgg3VzL7ur77LGpPgddBqK54OT0KvM4qpf9f3osOJYg2yyMCp5qyFW8CSTpB10E6b1veG48XsOjncopaDsdvnvUPbns17W57ZrgW2gAfTM6hSxY2wWAkyRDaaKZGtU/Z/D5FGRmZIaWIIBL5CAkgd1cp7wAksYkanf4cXjlUTz/ACsn1VyfaL0k8t6q8ZZxDOrWrwQcwyz8D/Q9KJxOKyKzQSFEmNTHOBQPD+M2rjQja7QwifLx8K9WTT0zz0W+FZiIcgsNyARm8YPunw1qUkn6Uxbw6GpkC+vypGqCgDEWu96U0rpVi1rUyBH9KFcAaD51KSHj2DxSqcgc/pSqBeygL/CuAVxRpSdQQQdiINVTMo5qbmNBJgGQjI5ygiVOunOPsUVfvKgljAmNp+lFAdkgroNNRgQCNjUmWmsJ0H7+xTlvxQeLx9u1Gdss7Eho+IBinWcSjgFWDDqKNgZO1wSTAkiCQNfjTkxRBmPL9ajEa0lEmqLQjY5rCMZKqTylRy6SOtNxuPFtCzGAB9x40sTfCLJisbxviBvRvH5R49T4nkOVSyZVDS7GhHkTWEfHXs9xsttYGnIclHj1Y9NaO7TOi4YIMq95cqjSBDSY330nrQPC8UbAZDBBgzGzaTPhp8qF4xhs91yGmTpzEedec5cpW3o2caVUE9h7kY6yR1b/APm9aL8ROEX799WtWmdUQAlRME66Dc6RsOY61m+ydkjE24BzgkAAhdYOrSD3YBmNa9MwfGCb1yy/dcEFOQdSASUnU5TIPlU5tqfJfA0FcOL+Tx3vIdfVTt8Ooptq7laRp8o8tdK9o41wS1iFi4gZuTbN8d/D4VjsF+G2dbpa6VKsQndkNChhmkzrI28d6pHJGS2JLG4sqbd/PbB8PSZ1A9dfKq9VZniY5anqJiPHadpiYqywdg20NsqMwLqQf4gQOW8jw6UD+dBbEsWkjL3dDykyRvvuOQipQSjJmvM3OMdllhoyw2qzIjdeQhh5b0/EWYgfmY9y5pDaDuMPEaeJXlTbaRookDaOlG2rYdDbYxOoPNSOY8dj8axudSv0en9O8dLsqbGCbE3Us2VZrlyQUALEFeYA1HMSeQ1jet32d/A/Fm6r33OGRO9mVla7I2ChNFO8kkxtBnT0D8JsPZfAo4tp7a3cupcfKM2fMZOYCTKsIJ5Gt6WivUgqieBlk3I86vfhQhy+1xV293hlW6AV05lUgMQObaabVJjuwZM5Lp6KGXoJ1IIjbeOdbq/jra5SzqMxAWSNSdgOp15VXdoOKi3hncb6qs7hwdNCOTCfSrwnKOkTe+zyTEo9m41ttGQxUNzA2rkM9sZ1gq6906awxWC3hPjS4rj3e4bjnM7HWNBtEfSngjQjmNuY/pE1re6sih2SOetCYriqWmGe7kJmMxImN9f1qUEjWhMXw+3d0uKHjUSNp6HcUsm/QUthtjjzXRKXA66iYB9DoCDrUqsTqdTtrVHhuCi04Nliq7OrEkEeBmQRymee01eWRAGv3pUW37LIGxuGuOQUuFOoyBvrSo5l9fX+9KplaM6TpFI02dK7k+tUMrZ1vDauFRGutMTEKSQGEgwRz+H6VKpp0cJABAAgVwmnMdvv75Urs+FP6oDI21BB1G0HUVDYwapIRQoJnSiMpNOiK5aE2MCUr95UXMxED7+NRYvHKiyxA6a7+VZ3G4w3DLGFGw5DxPU1HLnUFrstjxOYuI483CWMhOS9fE0JhcPJztudh0FctguZPuj5n9KOtb15eXI/3PTwYVp+ge7Z71Ot2talYyZpVDkzV9KN2WXZ3Df+cDxsm/iSRM7TAbX+U1ZX8VbxTQGKtbfPacT7pI1AH5TEeBmqrBcU9kjBQQxzd4HWSMqn/SrXSPFx0oG2xkEaZTIjlO8dKqppURlh5NnrFy6rIpGh1mosNdBL5dRnjbSQBPzkfGsPhu1F1FjRujMNR84qqTiV5UJa87KJMd38xM67nU/OhFqxJ4ZxIMZiw9y4RIVnY66kSw28YA0p2EQlmIEEc5JgHofCI09KK4BwW7iXVFUu7HuWxG0AzvAABBLE6c94r2Xgn4eYTA21u41kuPOikfuweiJvcbxIPWBVeLlaX8gjKONKTf6L2eTcM7PXr5HsrNx55qjMPiBA9SPOvQuzX4SXGKtif3SDUoCpc6aarKrrHM7Vu24hirhBtWhbtDWHjOwGwjMAg5bN6VK+PNq2v7ReCMf8kTvlWQCY6xJrl40FuWxZedkkuMdFVYxeG4bZ9nYVlt5y73GlszEy8ljJYgQCNpEAxFZvi34vnMwsqSAdCqyCOpLga7cqy3a/H/tF93L3CuaFGdcoWIAAHNvegy2sR1iXsZeuIMxuC3uJ9p5aq+SB6U8ZZJP8C0K8WOKub3/f1LE/iY7MWY3pPKCOu3sysaGgsb2ke+xNpHM6FnI8ifeYieffn6UNheD2rWyl2B3eQvnBJ+dMxfFragTcnoqRG3hyq65r7mkSaxv7ItnQlzMGaNNgCYHx1o/CvEzsd/h+tA4TGZ1zlMiL+ZzvHQR9+NFXrwYAoJHUTH3+lbYyTRjlGmPVxsaq7/HUtPluKy+IEjzHX4GjkaSNPOlisIHXKwDKeR8fvl0FdJOtAQRgMfbvKxRg4XcRBHoQDHiKlVwOX9qocPwb2N1LlmQsw6sxIg7lZ16GCeQrQWwDvMc6netlYpjydAddfL+tKraxYD8hp/elU9FTD29qcjU0Hl0p6U6MiB8TwtbmpBB6jQ/3omzZygCS0DcmToOZqRTprTTc8hTrWx2NK+lItOkxEevhrXC3Wu2LbXLgtoJZthOvj8ga5ySFOs3TSq/G8RFsdSRoKtOPFcJbhoa8w0TcDxMbx02nrFYxA1xtSWZjp1NZcvkV9ppxYOT/ABDsReLtmb/YeH60NrcMbKPi1PxS/vDbnQbxzPT486mQRWGUmtvs3Qgul0hyLXajzV3NUWma0/SHTTlNMj5/Z+FTW7XP0oPQY2xuSnKkVIKmwyqQzse6kQpke0O5WV1C5QSSDOqgasIEU5OkNNxxrkwW3BcKzKgkZmMwo5kxvpJgSTGlW3ZDsNc4jiXXNlsWgHa5cEAqzCIAnKzLLAFvy7watuyPZRbpZ74RLIVblxmlxakE2lEk+0vMGZshlVlcwc9yt5gbdqzbW24XCYZDK2QYuMZ9+8Wgs2kmRGo1MAj0MWJQ7PIzZ3k0ug3g9jD4N7lnhuHLXCBmvNJQCe6ud27wA1gEAxOtQYz2GEve0xl25exLDupbUtcK9Fj3RvKoQNpmr3BYsG019EC2gpKBlIZ2nusQYOWeup08CfKeP9scXcvtlY2cspNqUnLPvOp1mdBOnnNdkyKGkDBh+o//AEv+0H4o3EYJ+xtYCsrZLjMhYTIDKFUkGDpOU8wape3PbhceLKpbdFVizLKmSQApDKDqAW2n3+o0ztjAsxLscx8ZJbzZiWjy3+Ybj8emH7zE5+WSVPkIIjzJ9aSGPJkVt0i+TJhxypLa+CK1jryXSLFsW7h5sCTaBH5cxOSfVjO9XHDeLKbi4drrXGIZr11u9lyiQqqNyRK5dIziTpWOvcSvXgVtL7K2JzRp6E6an+Eanxq44Jwv2YmO9EAczPNui9TudBTzlwjxW2QhF5Jcpaj/AH+SPHYx3c5nJEk7nb+bWJ2kmfPYUbwrhSkC5czbmFIOug1PUa6CBsd5o7C4FbYM6kmST4belT5pquDx/wDKf8HZvKTXHH0EvhUuW2VxI5RoRppB5RWWvcEu4dhcsszqDqAADA/iAPfESNvStP7XSuXJidq2TimYkxmEJZFcCAwnXQ097tds3SVg+NAY43AJTvMCO7yYfr4iubdBXYbb23qZCY+4qnwHG1uMUIZH/hcRt0+B3A2qyW4YNSk7LxLDCY0idTy2pVXz0rlIOV4Yc6la7pQqAkz6V3EYlUWWIAp7oyolZ+tV+O4oltu8ZPQamqniPHneQncXr+Yjz5D51pOxv4ZPiAL2IzWbR7wUaXHG8y0hF/mMnmBzqcp/ByjZTYO7icZc9nhrZnmRGg6sx7qivQ+C9m04dYdsReVbjqWd51yqM2VCwzMQQScu8DSQDVpYe1ZC4XBLbSZl9QFA3MnW4511JOvyzn4qouHweWS128yqbjauyjvt/lEgaD1mptX2ViqZ5/xbiRxF97pnKScoPJB7o+EfOrjg9kWbBvN/i3pW0P8Alouj3fMnuL41TcPwwIXMQq92WOgGY6VZcV4gHBdBCELbtA7i2ohZ8T3nPi1Z0lVmu60gG/iMxAHuroNef5j66DyUU0LUVsQKkFZZu2b8caiiO4I1qz4DwJ8VcW2vMjM3JQTufn8KDtWSzBQJJMR51usq4PA3SnvlSoYc2dTLbbC2HPpRW9AlrZ5/ZeZnVRKgjnrq3qIPwqTD4ouTBhUEgddYjxMa+lD2LJKADcr9RJ+VWnAuDXLzi1Ztl23OsKgj3rj7Is8+cQATVONt0TU2q5Ol2/zFhsI1xlVVLMxCqqiSx6Dx38oJMAE1rR2TVUAeIYxddRmBgyLOHncTGZtM5iSqAg3/AAPsuuFAtrNzEOMrkDUKfyou6W9JMkM+7QIA1XCuzEN7S8wJGwnRRO2nhyEDfea1YsKxq32Y/I8h5XUejKWOBYzEBbVlBg8OhJDZibhJ3Y3PezmJLLB196IFaHhfYnCYRTduTcZe8WYE6/yrJM7CWk+VHdoO0q4W13FLbBQFZsxOwAtqf0mK8y7Z8fxOJuBbrixbAWLDXEzM45tbtlnmYhG0B16kGUqIwxctt/ya/tV25AXKACz923bDZm/zEAQF9ZY+RjJYq2QVusQXud9bR1FtGj9442Nx4GVRCgAEzlVRmMJjxbcsFNy4dJc6CdCW70tyAB016GDYcW4t7C17S4S7nad2Y+QgDwGwo48V7mNPMk6x/wAh+bUk785+/nVdxLg1u+wLyCBAjaqC123csJtKViCATPmDPyrR4XGM6ZnQoTsp3jq3QnpWtOMtGRriMw3A0SI0A8I+zViboXQD0qD2s0s2mlNHHGP2o6U29NiYFjqY8Kc3T5U23vJNMYE+tVSJ8ggLI0qS+JEbk1BaYxNJ8VlIn830oS0PF2PfSPCuXzOv39/rUjWpaZEda5icLFJ6KLsBv4VXgkAMIIPPSPlRQaF11O1V1/ifs3CupCkCG5eIJH34c6OUgn1qTaZRaHrepUjb8KVDiG2Z3iHGRb7o1bp/U/pvQPC+E4jG3O4CwnVj7i/Y9as+xvYh8a2d+7YB1bncPMJ4dT9a9Bum3hos4dRmVS2X8qwPza95jyWZPUA1DlyYvEbw7slgsDZV76rdfMuVnAJL/lFteWv6mrlzcuAPdkJIK2wfgW69eXptWIxPam1edPZpdvXSYa46wVHNbdtSYGxy6eMmtVh8LcVEzgiZZy2gtoJ0B2GgmNTz5CimkBEXb3iNnC2M5E3n0tAEgzzYx+Ub+JgeNeLcWuvcIa4xZjCgk7DXQeHgOtX/AGh40cZiHvN7uotjog23671TNYL37KqJ7wAHU5thR6Ry2yfiyFUs2xvcJcjwBKifGQ3oBT8YMuRN8o+e1JMM1zFXWaYsjL6qQgHhrJ85qG/clz5gDyFZ5ahRrjubZIopU3NRnDeF3cQ+Szbe43QDbnqdh6nnWOmehF12FdnQPbydcqk+ugHzNXvaIvdS3h7Kl7jC4wRQWdpyKNFmNm1I2nWtH2W/C9rS+0xThSwH7tDrEgwX1HScoO29a9uN4XA2xC+yDkKGiWczAA1ljOw1Ou1XhifsyZc19HnfBvwxZQrYs5NI9ijKX0Gue5BVB1Ch25aV6LwThS27Yt2UFpBroCBJ/NqSzN/MxLelHmwpUuQqE6ywzGep6+W1VGFS8U792LZYmZDMdNgQAOk6wJiSa1xSitGOc5S7ZZ2MbZwwPU7sTLN8TtPU/Gge03aq3hrDXbzAaStsMM7ajUKdSASsztPKuHh1u2GvPPdBaWOwUToNADAMEyfGvGe3Xb63iH/c2tQAua5lcKBMhFjLJJnMZ/rR/MS6A+2P4h3sTfZrbPbt7KoYiBBBJjQkgmT4xtpWVwiMziOoJPTxJ5DxqTA4M3mYsYUaux5enMnkKu8Fw32o29lhxy2LxzY9PsdaZIVsM4FbztnMFFOh2DGdSBEwonfeqjtBxpL1wtqwEhBsoHXxJ/SpOO8eEeys6KBBI5iIgeEfe9AcL4G9+CphfzGDA8up8BXfdo5NR2wngWGN67qIRdWjn0WfH6A1tzckTuT0oTDYBbSBEEDnrqdNSfGpydKtCPFEZS5MS0VbTu7DxNQ2rc0d7LKF9SauibBhZHU/CuOYjpRVzF20yl2C5tBU3sg4kbb0eQasrVJ1im47B50gGDqQelE3LBU6a1y7IAI6bcq5tNUFaMhb4piMO+VicvRoKsPD9QdK2nDMaLqgD3WEp1B/NbPkdQeh8KCxWBt3UKsY8CJg9QZ0P61BgsMtlQAWPekEwNQN/vrWdRcX3otafQbjsNEzt/ah8LbiAOXy8KscbdzD1oS0gGtJJ7KJCvEz+tKu3CaVGwmpxXGRYs3Fw6AiwsFgAbdsADQajO/8o5786yWD7aW0A/duWuMWuXTDMxk5eRmNyJWCTAO9XHG+HYhsMtrDG0EGrqWAZuhnaNJI02G40ojCcOxRiFwtoLsVt6jaCPaITyBmPWsMZKik4Oy14FxS0bxi2RefIS3sgDDLoxcCY336Vc4v94jIYhlZT4ZlI19TVLa4PjEfOMV7UyJS4HysNehMHXpp8jc4m7sIidOp+9q6UxoQ1R4lf7K4tGNs2LpgkaKSDy0O1WfZvsbcbE2vb271kAnK4VgVdYdWOm0rl/1TXqWDt3HaJbKDrO3kpgevwo1sCS4kZojcAAdNKo8tqhY4qdni/ZnD27zYsO/smkFQRox9o5YEROkio+F9lL+KusLCSqsRnMhN9DNe1JwKznNz2VrvyCwtqCxJ/NpB58pqM3N0tQqp77clnWF11Y/fSk4uT30U5qC12ZbhP4Z4ezBxLm8/8CnKg8z7zemX1rY8PxNu2uW0qonJUXT0A386ANhcpZxCdDqT4mqntDgrl/v/ALR+yYcCIy6n+ZjnHgAskabVRQS6Iyyye2av9oLtzy9ZiOo8apuK47B4e4tw21OIQdwxmuKCSZUtogMnXSZ586jgL2tFw9y5fJEG5cMkgclUQFQeWvWrBOyrPdvXLaq7nVfaSEDQB3omfP7DpE276Ar3GsbjGHsbUKTAzNktg+LHVzt7oPpVnxHFpw+0t7H3/a3QP3VlBkWf/p2z3mI/5lyQANAKrrFx+E2rmIxmIF3EttbBhdjktW1OoWSxLBRuSdq8g4hxB7917t1i7uSzEmTqdh4DkNgKDr0Dotu1vbW/j3Oc5LX5bSkhY/m/ibxM1lGwRZlVBLMYgfelFhSxAUSx2A39Iq5wvD8qhE99oztvHVAeg5xvFNFWJyoi4dwwRlJm3bkuRs7jlPNV/U1VcW4095siaJsFUb/Dl0FWPH8bkUYe37x96B15DxJ+VEcF4MLS5miY7x5DwFUa9HJ0rZBwjsmNGvEf5Z09SN/IfGruzxC0H9kkmOSroo6mNAKAzXMUYQm3YGhfm0clH9dh8qs8Lg0tDIggfEnxJO5p4r4Eb+Se7f0Gm1NzTy0qVND9mnHDE6gb9aL7F9D8MmbQbc6fibhJidNqItW8qjn/AHqFkHOqJgZme2tls1p1nLly6cjPyJ29Kj7L9oCjC27dw6Dbuzz12E7j6a1qL9gOhUwQZEHbUaj7nasrc7L3M8d3LsDJJHievTlUZpqVxKRaa2egeyEAkajfx/tVfireVoB038fKjOHDMmUnUQJ8tDUOJt7jmOYqnI6ivezrvXLlnKRzojJrrr5U/wBlK/rrSy2PHsVlRkJ+5oUff3yqR7JUaeNVPEXe2yvrB0HSenw19Kzt+ivQc9wnaKVMtEuMy7Hw+tKk5sbi2bzs37o8hVov3867SrBHo3T7HW+fmaS7fH/pNKlTEwrh35f8v9KKHvjzH9aVKrLpCEeL90eTf1rOYX/hV/zn60qVXRB9kWK2/wBQrPfi9/g2fNv+mlSo+iUif8I/8G99869JwvuD/OfpSpUX0GJ83dqP/mmJ/wDdNAHl5f1pUqQWXYRwb/E9D/0mtBwv3R/l/Wu0qvi9fuRmZ1f+P9f+yrXj/wDwx/0/WlSo/JR9os8B/g2f/aT+tOTelSqq9EZhY/xF9PoKsr/Ly/SlSrl2cwc7GuGlSpzkIbHzFJ9xSpUgQq1uvlXLW70qVIU9HEqK7+bzpUqYaHZJh/fHnXO1X/Df60pUqxz/AORGn/Bme4bsfOlSpUJdsMPtR//Z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9940" name="Picture 4" descr="http://www.globa.ru/html_new/upload/publications/Pohischenie_Evropy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571612"/>
            <a:ext cx="3267075" cy="2419351"/>
          </a:xfrm>
          <a:prstGeom prst="rect">
            <a:avLst/>
          </a:prstGeom>
          <a:noFill/>
        </p:spPr>
      </p:pic>
      <p:pic>
        <p:nvPicPr>
          <p:cNvPr id="39942" name="Picture 6" descr="http://t3.gstatic.com/images?q=tbn:ANd9GcSpXyhdD6-eC_OcmwZQHdJHa_QHpzcJP55XnCB9eChpt15BCuP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3571876"/>
            <a:ext cx="2413538" cy="2557466"/>
          </a:xfrm>
          <a:prstGeom prst="rect">
            <a:avLst/>
          </a:prstGeom>
          <a:noFill/>
        </p:spPr>
      </p:pic>
      <p:pic>
        <p:nvPicPr>
          <p:cNvPr id="39944" name="Picture 8" descr="http://t2.gstatic.com/images?q=tbn:ANd9GcRwN7GkdNaD7m2tHaqjaCm_IF3R8_dEUvBgiNAXQqyNf0E7ktVBbQ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72132" y="1571612"/>
            <a:ext cx="3095144" cy="2571768"/>
          </a:xfrm>
          <a:prstGeom prst="rect">
            <a:avLst/>
          </a:prstGeom>
          <a:noFill/>
        </p:spPr>
      </p:pic>
      <p:pic>
        <p:nvPicPr>
          <p:cNvPr id="39946" name="Picture 10" descr="http://t0.gstatic.com/images?q=tbn:ANd9GcQBE8-7EMWBfb0HjY-RXjfqDmFi64ZOIpaDX9u9bVG2UXDZuapI4w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282" y="4286256"/>
            <a:ext cx="2571750" cy="1781175"/>
          </a:xfrm>
          <a:prstGeom prst="rect">
            <a:avLst/>
          </a:prstGeom>
          <a:noFill/>
        </p:spPr>
      </p:pic>
      <p:pic>
        <p:nvPicPr>
          <p:cNvPr id="39948" name="Picture 12" descr="http://t2.gstatic.com/images?q=tbn:ANd9GcRc7cDCv_0oGyDV8cVdCxCFLQkbAyNmP2RnsYX6ksKCC6XiTb4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72198" y="4286256"/>
            <a:ext cx="2466975" cy="18478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Какому богу посвящены эти произведения искусства? Как вы определили это? Материал скульптуры?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0962" name="AutoShape 2" descr="data:image/jpeg;base64,/9j/4AAQSkZJRgABAQAAAQABAAD/2wCEAAkGBhQSERUUExQUFRUUFxwXFxQXFxcVFxgXFxcXFRUXFxQXHCYeFxojHBQUHy8gJCcpLCwsFR4xNTAqNSYrLCkBCQoKDgwOGg8PGiwkHyQsLCwtLCwsLCwsLCkvLCwsLCwsLCwsLCwsLCwsLCwsLCwsLCwsLCwsLCwsLCwsLCwsLP/AABEIAOEA4AMBIgACEQEDEQH/xAAcAAACAgMBAQAAAAAAAAAAAAAAAQUGAgQHAwj/xABGEAABAwEFBAcFBAcFCQAAAAABAAIRAwQFEiExBkFRYQcTInGBkaEyQlKxwRSS0fAjM1Nyc7LhNGKi0vEVF0NjgpOjwuL/xAAaAQABBQEAAAAAAAAAAAAAAAAAAQIDBAUG/8QAMhEAAgEDAwIDBwIHAQAAAAAAAAECAwQREiExBUETUWEiIzJxgaGxUvAUQpHB0eHxFf/aAAwDAQACEQMRAD8ArKcJIXWnLAhCEoAvV1mOAP3Fxb3EAH1DvQrKtZCGtcDLXb+Dhq08Dv7iFJXJR62lXpb8Iqs/epmD5tefJQVKijHUuM7/AIJYQzLS/oRFOkXGBrn6Ak+gWCk7gp4rQxvxS37zXNHzUc4J6l7bj6J/kY4+yn6/4MQlCySJUgwSSyhIIAEllCUIAIQnC3rquSraX4KTcRGugAHMnIJspKKzJ4QqTk8JEfCFLW/ZuvREvaAJjJwMknCIGpk5c4UfWszmGHNc0jcQQfVNhVhP4WmOlTlD4keKE04UhGIpJwlCBQQmhAGMIhNCAEhNCAPSEQnCcJBTFEJwmgCY2eaKuOzu/wCKJYeFRoJb5iR5LHZyr1Nsp48u1gf3Oljvn6KOsloNN7XjVjg4d4Mj5K5Xxc1lfUFofaW0WVAHhuWIyJyEyfAHRZtzONGTU/hmvv8A7X4LtGLqJOPMX9iCt1nNltw4MqB47g6T8iFr7S3b1NpqN90uLmHi1xlp/PBXbae8bOwMrmzi0EgBpOJozzlxLS30JnJUq/doKlqc1z202BoIaGToTObic/IKvY3FSvKMlHZJqT9e379SW4pRpxlFvl5SIopQskLbMwxRCcJQgACIThEIAkbjuV1peWghoaMTnEEwJgQBqSSAAuv3ZdxpNa1kODWw49lgHu5MY3gDqZ5rn+x1oq9X1dBkvLiS989VTAbIccI7TjmADyjQqz07Dam2VradU43YnPrgHNziSMNODO4ZwIXI9TupTrOm+F+8m/Z0VCmpd2e180mteHhzi5vaa3DiDXNx4HvEzhGMnvhcZ2pvqoypSZUrPq1cbnVHQQ1zSYaA06R6K/7aVrfZbFR/Th1or1hSfULQBDpLTBEN0aNOK5jepr0rYz7W51QNeAXnFhIEE4ZAkCNIVa3bTUl9C3OKawyTpV2unCZg4TkRBGoII1CzUfY79ZXrVMNPBiJfyJyB/FSK7C3q+LTUnyc3Xp+HNxFCE0QpyEUJLJJACKE4QgBQiEIQB7BJNBCQUSITRCACEmtgzGZ3700JGkxU8F5sA+03UWCMVKR5dpvpkqNCt3R5bAKtSidKrcu9v9CfJV6+bF1VepT+F2Xccx6FZNp7q6q0ez9pf3L9x7yhCp5bM0YShZJQtczhQkskQgBIATQEoE1Ydq61KpZaVn9jFFRhZAc52IOLqkaRHPTuXU6t4ChZhVrPDWtYMWGXCcgQMpdnkFyTZ+y467AWPeMy5rThMATm73RpJXRBeLKtdlIAOYzC94b+rpBgOBpc72nF3AcOC43qdGNKts+d/udHZ1PEprbjYqW1dhqVaTKz6dop9rrQxr6rixxd2C9jxgMCJAIjFC5ztraatSoQ8z1XZxAGIkkE8JneuzX7e7ahZhk9ZUdTDgfdDSKrmunRoxmRvaAuW7RWEVHPJrkObNKuxxzcaRY2nDQDOJoxB0ESc4Ve3ljYsSIfZKgcDnnRxgccpn6eSn4XnZWNDGhkYQMoIOXeN/1XrC7K3io0opHN3EnKo2xQhMBCsEBiUJkIhACKSaISgJCcISAegQiEQgUEJhCQBFBQhAhu3Nbupr06nwuBPdofSVYOkWxYa7Ko0qNjxbmPQ+iqYV2vKi613ZSe3N9EwQMycPZIy34c1kX3uq9Kv66X8n+2aNr7ylOl6ZRSEL3tVkfTOGo1zDEw4EGDoYK8VrpprKM9rDwxQiE0oSiAiE04SCm7dl59Ti7GPHDSJwjBMuEgg55BStK5DRpFo6xlOXVqz2/oqbuyeqoh5OLCCTpmQTkFK7J9H/XUxWrlzWHNrBkXD4idw+ahekDZ60tDGAMqMc6KVJjqjYYAJNRzoDWgAanWeK5PqjpSq+w9+/kb9ipxhiS27FbtLXWk4yKjwymynTbRP6sta0kBpkxBPecWqi9orirE/aQGw9mIMD5ewAQGvxQXOAGcSp259kLXWrGi0BjMpeQcDQJhzdC7eBh3nWFbrT0aVKhpUAQ2njNStXIl7p0awd5MTpnwg50Z6WXmc42CoVbXaKdFgIYTL9DhbPacCdMty69W6LqRHYq1AeYa4fRWe7bjpWZjWUWNYxmWBogHmTq48yt+s/JTvqNaLSg2kV3bU5ZbRzK19GdRoJbVY48MJb65qq26wPpOLXiCPEeBXZa9bcqxtJcwq0yd4zB5rSturS1Yqbop1bCOPZ2ZzhIoDpnkYI4EahNdJFqSyjHaw8MxKFlCUJRoihZQlCAPQhKFkViUgrCEIhOEogkBNASANq6ZddoNeyYWS0luTLPTI6vgDVecLnQBM8VzMK3XPfzmWanToURVqTDg936NmJx7UcMxOROSxOswzSjLyZp9Ol7bXmiItV11MFV1R73vbDgagEkSQ5uJriCQADlHtKGBUjthdNaz2mliNIY2luKkwtbm6TiESdfIL3tmyNezslwDg3UtkwNxIIGXNQ9LuVH3cnzwS39BtKcV8yIQsiEoXQmOJTGyl0C0WplN3s+0791uZHjkPFRTWTkF0PZTYqpSHXVKhpOc0hrAJcAYzdwOWn+ipXtwqNJvOH2LNtSdSa22L0QMgBAAgAaQE30wRn5LCyPls/nhKdepAXD1JZZ0kYiZSTc1Z4sl41KiY9kKuQqPAUHed+tp+0YEwsb+voUmE6xuXGr/ANoKtqqEQYB7LBMqSnTcluK3hnZKVoDswZWtelolhhQ/R9YS+xMc9zw/tAtPJxA1z0hbF84g0gZykjtLASRy11SLZWbOR7XiI/Fbi9r12UNnabU95xF3sRlhORk8V5wu06bVU6WE+Dnr2npqZ8zGELJJaRSFCULJJAh6kLFZEpQkFFCEQnCBBIhMIAQKJZNcRoXN5tJB8whCbKKksNbCxbi8ouW2JdVsFG105NSiWVecsMPH54K63PbGWmjTqtgte0OG/UZg/LwVR2Of11krUD7pJH7rx+I9VDbObQvsbyw+xiMt4GcyPHOFxtSym5zjT5g849GdFG5jpi5fzfkul69HdCrJZNJ393Nv3Dp4Qqrb+jm0MksLKg5HCfJ2Xquj3fe7KrAQ7cmKwNQDcUUeqV6TUW8/MbUs6c98f0KRsBdApvqVqzYdTIa0OGjiJLoO+IjvU1eN7moXFrsNNur955NnJS99hkCTyDRvO+eXNcu2s2wY2q2iyMDc3Rvjd3SoLmvK6qOTJqNJUoqKL7dF/DqmtEkjcdSJyJUi4VKkZYW7yfoFzjovvM1rZXqOMtZTADdRLndkxxgO8106tWe/JogHeqNSOl7llDrU36tzB0UPb214yb6qbrVXDRaf2ok55Judwxsc/vG4rTU/RsZgbxOmZkmFMWe5hZKI7u085Fx5clP1rRnEqtX7WZUqTVqO6umMRboDGglTqbewxpILmvTDVLNzu03v3j5KftFHEMXj4rnH+1i8vrMGFrHQzcIA9Varr2pZXs+Jp5ETm1w1BRNNPKDlEbt1U6yyva0E5FVCk4FoI0IHyXUKdyddZ3A+92hynP5rm1rsRovNMiCMwORJ05T81v8ARqyTcPMy+owbipeR5QiFlCQC6XJiiQmUIAyKEyEJBRIQmEoChEITQIKEJgJwgCwbDW3q7U0HSoCw95zb6gea8NrbD1dqfwd2h46+oPmoqhWLHNcNWkEd4MhXHbuiKlOjaG6OAnucJHr81j1/c3kKnaS0v59jRpe8t5R7x3Kxd98VKJlrjA3Las3SO9tQdbSawA+0XPPyEHzUOkQn3XTKVd6uGJQvZ0lh7ose1e2YdQNRj2w7IOB9BzXOLJd767i95IaTOLef3R9VNvuykSCabJGmX00WyAoLbpMabzJ5RNV6g2sQWGWjoypMpVKjWgAYQTxJDoknU+0uhm9mSADJ5LnGw13Pq2jsuwhrSXHiDkG+JI8l1KlZ2shrWtganT6ZrG6vSUa/s+SLtjNype0adotpA0J8CtCjUNV2QI8CFYHVBxHcvCpWwjOAeJWVGD5Lra4Kpe9YMdvHPiq3elrAYS2BOpKvtqsdEyT2yNTP0VR2ntNNjTFIGJiRPorEPiGPgpFsvAuY7E6cUYd0c+aNkD1RBOTX1C493sg+iiq9d1erwnhuaFMMYAABoMlv2Fqqqk5LbGPqZ13XdPCjzydvuwdgaeGkLmfSZgp16Lt7i5ngQHD1AHir9ctqLrMxx3safMZqnbb3I2qab6kkCoB3BwLQfBxafBYttU8CuvRl2pDxab9SmoTHyMHvBg+oQu7Tyso5hrDwKEoWSEohkksoQgDFATTQAoQmklAEITSACu91H7Tdr6erqUgfzN/PJUlWfYO2RWdTOlRvq3MekrL6pTcrdyXMcSX0LtjLFXS+HsViEoW9fVj6qvUZwcSO45j5x4LSV6jUVSmpruslapDRJxfYULeu+461YgU6biD70ENHMu0AUtsPdLK9pHWCWMGIg6EyA0HlJnwV7v8AthYGspRic4NHADeY4BZ951HwJ6IrLLdtaeLHU3sa1wXELGwta4Fz4xvI4aNa2RDRJ1zPJetqtVWQBWaOXVgj0coG3PfSMuqzxyhQ1uvp2GQeUrnKkpVpOUuWbMIqCSRc7dWcztTiaeOYB4TwO47lrWe88QIkxMEH3TwPDkdOPFRGyl9dbNF+YLTrw3/j5rStT6lEPc0YnUHAVW730NWuA3kNnvwqHT27jydtjXMOMZiIdy7xyULe4FZhwvAfGQObT4jTvzU3YbWHtEEEOHYdqCDmGk7+RURbrmBnLCZnLceMcDw396IvzBryOe2OxPp1niowtIHhmdQdCMtQpEKRvG8WB5oPDoAHbdENcRMiPdK0q9nLDDhH51B3hdR02vCUPD7/AJMW9pS1a+x0vY62B9kpjeyWHwMj0IWvtg3FZqgGoaSOMjMfJVvY69OrqGmfZf8AMf0+SvtosAeATmCuev6Do3T9XlGrbVVOiv6HIbU2K1ZvCpMfvNa/5uKwhet4Om1Wr+LHgGNH0XnC66zbdCGfIwble9l8zFELJEKyVxlJCaAEiE0JQEhNNGQEkE04QALZu21mlVY8e44HwnP0WuArFsxsfUtRxHsUgc3xmeIYN556BQVpQjB+JwSUoyclp5JDa64n1q9N1Fhf1jYy5Zgk6AQTmVuXX0aCJrvM/Azd3vI+QV5sVnbTY1jJhoAE5mAIzK87dbRTGhc45Bo1JXIq+q0aSpQlsu/c33bQqVNckRlnuShZWzTYGzAc6SSRO8nnC07wtbWuDoz3FbN9XkKVCpUqEYWNJdnkXR2WN45rSuxgr0qVQe+1rhO4OAP1WdOrKb1yeWW4wUVpSKDt51lSoGsxNbBJOcZCYVCZeL2mMRI4LtO1llBqUwPijwLSD9FxTaaydRaHbgT67/xV2lLMFgY1uWXZC9ALXRJd7Twz7/Z/9l0y8qXV1mVOP6J/MasPnl4rglwXnNusvAV6f84X0Xe0POA+80QeaiqZjNN9xzWxUWOFkriif1FoJdQO5j9X0Z3ZmW95CmrfYOupxJbUaJY8GPPiOIWnWpl9N7AAalB4ezFoSJIB5ES0/vLduzaGhXph9LA4j3cZljt7Xt9ppGYI5JJ5W41blNvmxnEC4dstaCDxwgH1WjUtFZzGUg1rwzJuUVCPhB0dHDVW28LO+pW6x7aeGA0BkiI35zK1bfdILCQYwdqQJyGuR1yz8E+lVcJJrkSUVJYZW7NXIIc2QQe4gjiNxXXLit/X2UOGsQRzC5ls5bGXhia9hFWnm6u0tY0sGTS8HIn1Vv6Obc0NrMLgWscCHTlnIPylad7Wjc0tXEo8/JlGhSlRqOPZ8FFvaz4LZaBBhzgZ4mIdHovGF12+bDZCMdopthvvwdHHi3MSY1UR/se7arw1jXBxgANNQDMTmTMKza9Tp06ShPOURV7Oc5uUTnMIWzedNlOvVoh3apvIwEGQ3VpxRDgRC1wFt06sakdUeDMnBweJCRCYCcKQjMQnCaEAJCaIQAAITUvs7s6+11MLcmj237mj6k7gmTnGEXKWyQ6MHJ6Ymxsfs79qrQ6erZm88eDZ4n5SuqVHtYAxoAa0QAMgBuAC1bNZKVjo4KYjid5PEniomjeeNxdunJcd1C9dxPEeDobW3VKO/JYqT8lpvaS8hvtb3fCOA4LOg4hnM5/0UFtFf4slLA3tV6vst4TkCeAlZbXYuIqfSrtCCG2SlLoIxxmXP3NHE71bdjKD6dis7arcL20wHNOoIJgHwhRVxXfQoHHD69od7VTAXQTqG8Bz1PorHRrO95jmToHRJHGE5/pQZ7kNf4zLvhIPquXdIV3tdUcI1Eg8x+Oa6btOYpu7lz/bBsim7eR6wrVu+COXJzi7KeCtTf8AA9rvuuB+i+irScw8E5w4cMtY7wvn2m/tERvPzXatmbyFexUy45tbgJ5sy+UJ9wuGLE89oL2ZZ39YXZ1B8uXiuQ3/AGlotTq1Bzml5k4HYXA7zlxV62yr0njtOjCDMAOz3bxh9VSLg2Zr2qoRSpYjqSSAAJ1LjkE6nshCx7N7YV6L2C0F7mOgy8EODTo9rvfbmuu1rB2WmPayPcoO5dnuqszKNowPwCMOHE0STHtDOJ1yVwtNHsU28APoFUlJN7Dzjh6RDZHPszLNQDaTnMIGKXYSQS7iTr4q5bGbWUq9NzhSZRIIBawNIOUzkBz1XGb+tOK3WhwzBrPI7sRXU+jh1VljyYRLyRLYxAgQRlJGqu1YxUMkS5LjbrTStIa13XYWEOhmNjSRmMRaBI5Ssrbf5bnDsu/yWhaLbaB7mLlBVK2s2uqU+y+nWp/ukgd0n8FXhFy2HPBX9qdo+svWo6lJFTBTLXtLS3C7dJzybr/eKlYVMua0CtbA5wBJxEE6ggSDlvyV1hdXYR002Yt68zXyPMJoCa0TPEgBOEIAUITRCAABdeuelTslna0Hdicd7nEZk/LuAXIgrpZ9ommhLy0u0g5aCPosTrOvw444z/w0+nKOp55FtTtO53YpySeG6Vs7LMl4a7VrcRHDMAep9FUr4voTIAnc1ufiYU10aWp5q1usa4F7Wlji0hpwl2IA8cwfBczpSRs8k9tRtY2z/oqfarHcM4J0kDU8lobP7GOdUFptji58yKROQO41DvP90ZDmt+x2Ol9uqvIbjYwEOjMFxgkTv3TzU6Kzj+rZiPxHJvmfoE1sDbJgQBA4AQtO0HkPOSsKlGr79UT8LGYo8XH6LXrWcbzUcR8T4H3WCPNRasMfp2NC/LPibHFc72sHu/C70IXUqrMTR3rle2dWKzhynyVui9yJo53ZxLj3rovR/S65lagXEAgPaQYIPsuj/D5KhUxyVv2CtvVWkTo5pb46j1CsTeYtCLkkD0aV3VhjqMdTDpmXAkTn2YyMc/FdBuS4aVmYW0m4Q4ycySe8yvNl7Dg70C9xegOod5geqqSm2sDjebRLnBoGR1Oem9YbT3kKFnrVjkKbDHfo0eZC3bubLcUEYtJM5cVy3py2nAptsjDnOKpHH3W+Ez/omUo65KI57I5TZXYnF3EyvoC6+xSptzGFjRHc0BfPNjqABdIsm0tLq2kulxaJJdkDGc5jPktGvBywRJ4Lff8AewpU8ZeAAd78I8gJJXHb9v2rXqOxvc9smBJLR3A6LPae9OseMwY00MDd2tZ8lAOeVLRp6FkSW5Ydj7vLqxqe6wEc5IiI7pV1Va2Jszgx7zo4gDnhmT6wrNC6G1WKaMO6eajPJCE4VwqiTSTSACYCEBKABY1KQcIKzQmTiprTJbDoycXlEpcF0BrmvOcgie/Q+nqrbYLS2nUk5ANMd/5lVO6LxwjA7TceBU4y1tIg68VxN7bSo1HF8f2Okt6yqQyj02MtvW2i0VDGYb4Al34KwXjtXTp5Al7vhb+clXLFZmMc5zThFQNDgMpc3EBmN0EeStFluZhaCQOOQE+MqpJE6e5BVdqqzzFOhHeSf8LYXk6nb6mUNYDxOD09pXDqmMEAfPPvDVi20Dc0+DCPooXhD0Rd3WN9OiRUIc6ZkTvjj3Lku21WbRU5CPT+q7ZaRLJiFxXbiwFj6jpkuJnlorVAjkUkPzU5s5RqPr020wS8uEd869w1UPQoLqvRbdjWsfWgFxOBp4AAF0d8jyVmrKEI5GJNsuVO5I1e7895WbLjY5wHbgZnPXkt1tZblDSd5VDJJg8LytYo0nPgSBDRzOTR3fQL5Y2xvg2i0vcSSATnxzJJ8SSfFfSu1Qc6g7DJIZUIA+LAcP1XyvToOfUgAkkwABJJJgADeVoWcdmyObPJrhxKfXc/T6qx3/sHabEym+0UsAqiWmQ6DrhdHsu5KvVbPGiurfgZk8usUlc1yvtL4bIYPaduHLmeSxuW4n2l8NyaPaedB+J5LpN33e2jTDGCAPMneSeJVy2t3UeZcFS4uFTWI8/gystlbTY1jRDWiAF7BCAtnhGO3l5PFqaITThgkQsoQjIChOEJgIFEmAsoRCTIYEFuUKxcIJz3FasLNhgyFUureNeGHz2LFCq6Us9iW2Xsz32xgqSWNDnRJgkRAI8Z8F1E1OAHiVRNmCDUbU5EGFa33i+cIpv74BXG1oST0vsdDCSaybFV2eZHkfxWvWqgAuLgANThy8yU6VCo89pwa3mO18yE7ddLa9N1MveGnKQQDz1ER4KONGT5Q9zS4PK8LQWtEHSJ7zmMlyfbS2yXsJOcvOW8+yO4Z+i6nbbiquDhTrBk4I7IcG9WZbGk+aql/wDRvXtDiTXZEENApnstJLsM4u1E+QVqMMdiLUcis+q7VsJZyyx0+z7QL93vEx6AKk23oqr0fZrUqh+GHMM+o8yFfNmW1GWenTqtwPYMOZBBA0IIMHKFHXi2tiSMkT1GSQIjyUnGXgoy7/bzUtCrJY5HM1KlKRpKhLr2KsVnrvtDLOG1XknEZOEnUsacmTnpxVlbCdVohTKTS2Iyu7Z3G23WSpSyxESw8HDML5qve66lCoadVhY9pzB+Y4jmvqupS3t/oVXNudlqVts7muaBUaCWOjMZaT+ZVq2rafZYyce5ynZUt+zMDYkTij4pJz5xCmFSbAKtitQpuEh5AIGYc1xhrm/niFegxdTb1FKG3Yw7im4z+Z54Uw1epakrGSDBqAK4Xf0c1KtJlQVWAPaHQWuykTEhVEBdvuRkWaiOFNn8oVDqFxOjFaGW7OjGo3qKP/uuqftqf3Xfish0XP8A27PuH8V0JJZD6jcfq+yNH+DpeRz8dF7v27fuH/Mj/dg79u37h/zLoCxcmPqNx+r7IFZ0vIoY6MT+3H/bP+ZZt6Mf+f8A+P8A+leQMlDWC9q7rZVoVKEUmjFTrNJMiB7ciGknEABw8Sn/AKNw/wCb8Dv4Ol5EEzoybOdckcmQfMuKsNh2Us9IACm10Zy8YjPGf6KVwrKFHO8rT2lIfG3px4R4iytmQGjuACy6jmvUBJQanySaUeJs3P0XnVse8uPotlYVtCm62LpRo06UQCSZ5LY+ziNT4FeLpBBO4BbDHymKo+B7po06l1NJOJ7jMZQMtZz8vJeQuVhHtPz7j9FI1tVAbNW22OdXZa6bQGHsVWAtY4EuMNnN0NwSeMpdbE0o2m3W1mQe8A7pGXdIyUiNAJceeWfkF4zotkDQqNSyxzjgw6iDOfmPwWWGRnKzKxlPyNwAoCIURe1gZRpVq7AcbKb3guJIlrSR2ZghTkZKL2n/ALHaf4FT+RycksiHCbNaKN4PovdUpWetQJL21CWsqMnH+ifBzB9w555EqbpVA4BzTIOYPEcVyeu5WjZ/bSIp1zloKnDcA/lz810NnUUMxfDM67pOS1RLokQmx4IBBBBzBGYI5HegrVyZZrLuF2fqKX8Nv8oQhZPVvhj9TQ6fzL6GwE0IXPmqASQhIwGhiEI7oBoQhKhA3oQhOFEVhU0KEJrFRpu93uHyWzT0QhQL4iV8Ccj3ChCcxhqOXvT0QhMhyPkep0XmmhPY1Hq1RW1X9itP8Cp/IU0KRcjD5KrLxdohC10Rs6RsZ/ZGf9X8xU0U0Ldp/CjAq/G/mf/Z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64" name="Picture 4" descr="http://umythology.net/wp-content/uploads/2010/08/Poseid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714488"/>
            <a:ext cx="3267075" cy="3286126"/>
          </a:xfrm>
          <a:prstGeom prst="rect">
            <a:avLst/>
          </a:prstGeom>
          <a:noFill/>
        </p:spPr>
      </p:pic>
      <p:pic>
        <p:nvPicPr>
          <p:cNvPr id="40966" name="Picture 6" descr="http://mifologies.ru/images/stories/greki/bogi/poseidon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86116" y="3500438"/>
            <a:ext cx="2381250" cy="2981326"/>
          </a:xfrm>
          <a:prstGeom prst="rect">
            <a:avLst/>
          </a:prstGeom>
          <a:noFill/>
        </p:spPr>
      </p:pic>
      <p:pic>
        <p:nvPicPr>
          <p:cNvPr id="40968" name="Picture 8" descr="http://artfrom.net/product_img1/000017/38/a_big/001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43570" y="1643050"/>
            <a:ext cx="3267075" cy="32670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Опишите картину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986" name="Picture 2" descr="http://uploads7.wikipaintings.org/images/ivan-aivazovsky/travel-of-poseidon-by-sea-1894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28736"/>
            <a:ext cx="5029046" cy="3357586"/>
          </a:xfrm>
          <a:prstGeom prst="rect">
            <a:avLst/>
          </a:prstGeom>
          <a:noFill/>
        </p:spPr>
      </p:pic>
      <p:pic>
        <p:nvPicPr>
          <p:cNvPr id="41988" name="Picture 4" descr="http://museums.artyx.ru/books/item/f00/s00/z0000012/pic/000056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49918" y="1428736"/>
            <a:ext cx="3313076" cy="45005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Определите тему изображений. Герои произведений.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t1.gstatic.com/images?q=tbn:ANd9GcQVh6-kzgUW8Qa0xhTTH9q5VWZWaVSwWTtjRbrMma_JuGRGHNg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19" y="1571612"/>
            <a:ext cx="2851879" cy="2928958"/>
          </a:xfrm>
          <a:prstGeom prst="rect">
            <a:avLst/>
          </a:prstGeom>
          <a:noFill/>
        </p:spPr>
      </p:pic>
      <p:sp>
        <p:nvSpPr>
          <p:cNvPr id="1028" name="AutoShape 4" descr="data:image/jpeg;base64,/9j/4AAQSkZJRgABAQAAAQABAAD/2wCEAAkGBhQSEBQUExQVFRQVGBgYFxUYFxgdHBgXGBgXFxcXGhgdHCYeFx0kHBwdHy8gIycpLC0sFx4xNTAqNSYrLCoBCQoKDgwOGg8PGiwkHyQsLC0sLywsLCwsLCwsLywsLCwsMCksLCwsLCwsLCwsLCwsLCwsLCwpLCwsLCwsLCwsLP/AABEIAOEA4QMBIgACEQEDEQH/xAAcAAEAAgMBAQEAAAAAAAAAAAAABgcBBAUDAgj/xABEEAABAwIEAwcBBgMFBQkAAAABAAIRAyEEEjFBBQZRBxMiMmFxgZEjQqGxwfAUUuEWM2JyghdDU6LRFSQ0Y5LS0+Lx/8QAGgEBAAMBAQEAAAAAAAAAAAAAAAEDBAIFBv/EAC4RAAMAAgIBAwIDCAMAAAAAAAABAgMREiExBBNRIkFCcfAjMmGBkcHh8QUUsf/aAAwDAQACEQMRAD8Au9FiUUEGUWEQGUWFgkRqgPpFxOJc5YShOeu0katZL3D3awEj5UX4p2qG38NQLp1NQ5YEgCWyNZ6rl3K8ncxVeCw0VQYjtcrh8O7tjQLimC9xJkTeQMpuR+x4YbtbxLT9oZFyM1GAeglrpE+oEeqreaTtYaZcyKO8nc6UuIUyWeGoyz2Tp6jq09VIVcnsqa09MyiwiEGVyeI8eaycpBy+Y3gLY4ziAyi4k62+v9JPwq649ULjT7um4MOXxd4QDcjNAMAeKJ6LB6r1PtvgjVgw8+yTcP7QabhFQAeLLmZ4m6iTbSAQSLkSCpNhMdTqtzU3te3q0yqQ4xgWU35m1KQAyu7sPnUwYGto/EKb9l5AdWaHHKQxzWE3gl4J67DW9wusHqHbSZObApWyfosQkLaZDKIsQgMosQsoAixCQgMr4qbe4X2vioNPcIDk/wBm2/zu+gRdlEJOFzJwvFVAHYXEd09v3XDwu01MOAH+kqIf9t8aoR3tHOLeJrGPGn+BwP0VlouXG/udKtFWjtUxLZFSnSa8G7HNqNIaHEHXeALHcr2rdrjw0O7lmWLuzGJ6A6H391POK8vYfEx39GnUI0Lhca767qL8fwPCcEJfh6RqEANptANRw0EAmQPUqtzS/Edqpf4TgDtgeWuzd1Tj0c60HYAmfKdN/pweZObaoeRWJLnNztpuBswkwHUzLqRNnBpbMHQSurxHibqmRuEYzCU4v3QGd7HRLe9EOBgAQCNJk2jjcO4XSptLg2TGYiAXQQXAzGYi5vp1IWHJnj5df+Gmcb+NHDq8frGq4UmznaGtY5oAYB9/wEDc3I6dFr1XPc0ms95jLawaJAtkaAI8I81t43XexlIg5mlgtpAgiZyn3gbm652MoVWP+0pFobleQWFuZpNonWYP0g63TfLwjvjrycnBMDJzZmOzDLljKwQRLrQPzja4W/iuG0s394XvcQTBEX9B+QG69/49mQkUy4gTmcJEmfFvJ6e+q59VhY5tQGXEAlrhOYvbMwIFpkH2Klt09+Alok3B8SeH1mPpkOqsdD2fzUz5mx1jeNYV3cJ4tTxNFtWk7Mx31BGoI2INiF+YcNj8pNvtXEiXE2v5vf5Uo5X5qqYKoSDkzkF4MFjxbzAeW1swE+K8q3FdY+q7OcuNWtz5P0EijnL/AD3hsVDczadXTI42MfyP0f8An1AUjW1NPtGFpp6ZzuO8MdWpRTqd29plroDhPRzTqN/QgHZVJxbh1eo91Opie7cxzaYY5z2gPzSCJafsyILSP8U9FdigvaLwZj306r3Npsg53TDszCHMJgjOIDmgH+YfGfPj2uS8l2HJp6K/GHptxYcAXZ8ueWknM0kGc0DxEEi5PijWApb2f8ajFVA9h+0LWMLWi05nZiTEtd1bPlCg/FK1J+JqVXVMwqOaSHG7QBY5SJkATIBMCd7/AA3GOwtdrmPqd00l3eANOSDLTO4NzJseuqyztWq+5qf1S0fohFUOC7W69N7u9Da9MGzmtymI2gAD2M+X5Ug4l2xYWnRY9gc9z25skgQZylp1Mz6Rpdb1llrZirFSJ65wAJJgDUnYKEc19qeHwx7ukRVrOsANA4mBm9Px6Sqv5l7UcRimFodAOjWiA0D0uSZ3JXK5P4SamIpuMGHtcQ4iMv8AMfyvvC4rI9PR2sevJP8AjHOGJDu8o1HOqUyMzW3YQJmWjbqBuVaHA+KDE4enWAjO0EjodHN+HSPhUVx3EhjiWumT5bTH8tuhkdLKzOyTGF+CcLw19pM6tE39x+Kz+lqt6ZZnhcdom8JCIt5jEIQiIAiyiAwsrBRAeOMpOdTe1jsjy0hr4zZXEWdFpjWFS/FOybiVRzsz6VUmHF5qu8RvPmEg/wDVXcihyn5Oppz4KX4X2UcQD3Z6lJkAAEvLpjaA0wpbgOzV8N7/ABRIAu2mwN11AeSTGmw36qdoqngxvtos96/k5nD+WsNRyllJmZogVCAXxf758W6rrtew7xiGVCJYaQDdCZa5wdaNQH201KthQvtI4BWxDKbqLO8yB0tEZptlibdZ+EzT9Gkhir69tlK4/ERTyAXdbpedT7aT6TstTuQ0DeNJuCbS4/TTpZdjiHLdeniG06tIiscsNkHPmJgW8JJEC0XncLq8xcAp0BSomf4ie9rAZcrc7RloixdYQTeL+qzJcUa+SZDeJ558UDZuWN41M/uUGGLQCfFIDvC4T6zuP/xd/A4drs5dlgy30Ikhx+dNvTQrl4zDBrjk0NixvrcDr6wOiKt/STrXZqVauWHAeb8YvcbqS8u9qmMwxDc/e0wP7uoS6NpBPjaPSYHRRtuEikXFodLhlIiIkiJ0E/os4nhLqdMOqBokB2WeugHUx0XaaT8nLTpeC/uA9o1LEMa59N7MxLQW+NpMTAIh0xEy0QSoNzTxz+JxAzOY7xEMpONhAdbM0HKSDF91H+Ry7v2Nquhhc2QdMpDrEbA/oF2+YuX2uxLu6EOz+ECxuNR9fyVGT1Wnxo7j0yf7pEqlQPFOmw1A9xyta/7tjTytdmMAjKIJLYBiJtr8NxXc1O6c4Cm4lr7gtd/KZF2gHUg3gG8Lv8I5bNZga7MA18l9s1to2Mb3WvxLgdWg4EtplpEZRdpLd4c0ZZMHLcC94T3o8E+1b6OdXe6jUe8eJlWCQ02GniEgNdAsufxVvha5paWgZraQ5xIIGouILbw4EaRMmpcE75jn0/OPC5hmBltIJN7AiDY30N1zuIYA02NsAHSA0E+BrzBMX8ObKTG/veIyxy4/c6vG1OyKd6T5R1mNwpjydh/snEOguc0OLrAMZcx1F4n+ihdCiS4NiJIEXkGY01+FaeBoeBmHdSa2KYDXAN8QnNnOUZj1MzoVo9RfGdIyYlyrbObisXTeTXmMoGUECSTraTM3+nqp52JOJwtcmINUn2NxEfE/6lX2N/vnNAaSGkTpFxNoImfzU+7DsOWYbFCfB39h0MeI+xt9FX6VdlvqOp0WUiLk8c4saYDKQzVnRlZsbicxggADX9LFb20ltmFJt6OusLj8D5jZX8J8NVvmabSdy3qP3cXXYUTSpbQacvTMoiLo5MIsrCAIiIAiIgCIiA8auCpue17mNL2+VxaCW+xOiqvtCwApY01C4F1RstbBsJgOJ9wd9lbUri8d5SoYtzXVQZaIkHVsklpaZG5vrdVZY5zpFuK+FbZSuCwliyXXiSQBJIzEknW1p9ANlzsdSDWGRZxBYIjxGzY/D6K2uOdnohv8M0QG5S0uOafFJDnE6yZFtT1W/gez7DuosbiqTH1BckFw3tJBGYgWk/CyxivmzTWaeJSOA4WK1bIIGRrZu46aEiLGTqBdeeJwb69SoQXHuwXt6d23K0uE3y6kdVeTezbDMq56WemMzXOY02OW5GbzX3v1iNVCq3LuWtXaxkNygBouPHWpmTPiM3g7CLrnKqxvb/l/cY7VdEEwmIfRque8lzcwLzq4ZnFocfmBr975VimmadClirkOEQBuAethrKh3H8GBWxFJzmiWNNNptJIDmkEi95A183opnyXzFSxOBdhnAEskBultrTP+GfQHcRlzTNTzf6+DXFtPS8frZCqnFXYWXMLoLg4tEwZg5SdBoL++qk39raFanDRYjyktADSHXzEjcanTeNFpcX4CXUXOFOo6YaIbIvEidjB1O+64fL/K9WlFSvSbYWaYcZ65bg6axKrft3j5X0zuuSv6To8Pq/a1MrsrCCWkiZIFzl1A1InZcfG1RUrBrnSKngzXsS5rgTGolpH4bKR8M4VWec8BriHZnOnVxN5OmwAvovZ9LC4QC5NRzsoymJc4mGk3gAe1mk7JFpW+PbJueU6ZocF4Lh8OS+uw1a9R7jmJhtJjnEttImpl8RN4toZnZrYjES0ua59NpaGNpEPaWyRmPjufkzad1DOL80VawgeFpJytGw/zak+uvqpJwHh/2ZD4nLf1JE7EZjffcjZasqpLlZlhz4k+q3D8RVql9GjUDjOcPZBuQTmvABix/JWF2O1wcFUblYC2s8ucx4e0l8GMwtIAAgWsPVV7RwQxDsLRNE0u+qnNXmzmOe1rGhugi9iNwYhWlwbh1LhtJuCwk1KrpecxBgG3ePiA1toAC0YJ4LkzPmrk9I7PFuLGm5tOm3PWebN6DdzugA6qPcwcFr06L3M8ZeCazgSHkXMDfIBsL2vO0l4TwkUQSXF9V931Dq4+nQei31fWP3F9X+imb4PooirxGtTcKlFzg5s+HfY2HpEhWpyrzczF0A+fG0w8RfpMevTYrQ5w5JFQOrYdoFXUsFg82Jjo63yfUyq94FjH4bFNcA5oe8MqNIic2hg6EH8vhYcavBfF+GehajPj5T5ResIoz/bI/wDC/wCf/wCiL1DzNElREQ5CFEQGVhIRAESUQCUREASESEAXEx3APM6mQCSDBJjUkiYJDd4C7a8MfixSpPqHRjS4+wCryY5tao6mmn0VJ2vcQp/Z4Sm1hqMymo+BmzVPDTYHRMmXOjoQubyly47DUHVHZi6oaZAyiAHTbMWlw1uRNx7R5YvDNq49mJLwXBzn1W6i16Tf8xDnGOgF7hTGhzEwiu5pBdSf4WwDDO7bkn0s4D29V5fqrbnUro9HDj09sO42+lh6uU5S2XEOBGknNDhMfTXayhVfmWqKjnVz4b+JpaZGsBuo959Vrca5hfXqBt6mb7pnR1iA4eWRbaLr5/7Iecwa2o5wAa1oZOXX2AAiZWeY+nV/y/gjdtT3/U3+J82VHPyNApsEfymG2kkDQ+8WN1HO8b3lZ7S4xFYOJDrhldrmwHTq4xBtHUr6x1OmH0w2l4wIewOEO8AgyLSfpG+6Ybh2bvg0ZW5Wsb5RJc4ud4hZ8CbjXwrZiica6WjHlbo+uceXqdCrQqUHTTxTe9bTj+7JMFmbMc3ikCRpqStjCY+pXYaVNhNUB0xABytLnuJ+7DRPx7BSjDdnVbHcNw5Y9ralB1WmG1JANMvBboDlcB+ED1UtwPCe4otwdI062KDDTdW7oRRpOMlpMXAuQ0nUgkGQDqqVem/Bmm+G0vJUXCauKaGnO9jmOApuLjlYZDyw2lsnxDSbQbK/+VcG1uHbUDjUfVa176p1cSJ+AJsFxOGdltCm/M+o+pYDL5QWgRlNyS2ZIbIA0Uzp0w0ANAAAgAWAA2A2VkTW9spu00kjMIkIrikKEc8crzUZiqQghze9A3AIh/vaPn3Km618fQ7ym5htmtPSVzcKlpncW4e0QDKi9e59UXWydFhIsrCFYREQBERAEREAREQBERAFE+0LG1RQFCi2X1/CHQSGNHne4WECWjW5d6SpYoHzjxMuqPAjLTEDa/3jPXZZvVZVjx7NHp8bu+ir+PYwUKQw9EzHnqTcuJLnEnXXU/jYLkcC5ifh8QHgd41wyvpnQh1uouDcEkR8r34/TgPdsenvv+q4OHxWQuIE5gW3PURNxY/vqs+GVU/mbs9cOkWTwLhNAvNZhIaDrchsgWBIBdckWGxMgCVv8Vr92XUTenBL25QZaXDK6DLc7iyxIJaGuOrgtHkfFywl3kptL3vBgAMEHwC5JkADcNk3Ij1x+HqHM+q14ZVGdriLZnXAFtA20eh6lZbhze2/yEftPJGa3FXAO7tpDC4kGXEifck7aaXJiVuGo1wGJpFvetjvGEgZySPDAgGTYX1gzoV9YHDZxkjWTJ2B2grjcdr0+9e2mYa2mQ4zYwAB/wA0EGbEK/F9b1ojNqC1uXuNVq1H+FwjTTqGXVKz22oseLEAQHVDsBbfe034LwSnhqeRgkm7nuu55kkuc7VxudepXF7NiXcPpVSPFVAc47k5WsudXeXUqUrfinUrZ5+Stt6CIitKgkIiALDxp7j81lYdt7hARX+ztboP/UEUsWEJ2wiIhAQIiAIiIAiIgCIiAIiID5qPgE9LqvOL05YT/O4k+gm5j3hTbjN6RbmyzMn/AAgSf0VY4rECo8jvmw0XmxABsIP7uvE/5KuVKfg9P0U9Nlb8z4kmqRo2duguuDVIsPkmOomAFZtblUYnLX1aXWb/ADMafE8jWCQKbRucx+6uFzZwNja7KbaeR8/aOEkRGZ0xYuBIaLDQ7QVpwZJnjLXeiM6db0zncpYiK7aRJ7uu5tMtzPAzPcGte5oIBg6B1lfWLxOSjle9rHBopsDhud72NhqOpVc8k8juNWlWeCIIcymZgQT4iDo7SPr6Dtc5cQFaq5zhNJksb0OWczttTa/QKrLlm23L/h+vyOoxNaT/ADOBzvxZrA808vilrS0RpAc/W5ImI3IVZtqHxW8wv+c+9lJMbgKlZ8us0aMBJ+Oi1sPwkuqQwtEG1+nrFzdXYanFGiMuOsj2X12W1J4Vhxfwty6Eeu/upYqb4BxjE4IEth86ibOsNb62sRHTdWdy7zE3FMJAyPbGZh1E6EdQevUELRgzxa0n2Zc2Goe/sdZEQLSZgiIgCw4rKQgMoiIAsIiAIiIAiIgCIiAIiQgCIiAgPapzC/DMaKcl1QEQDFpBJ9BYD/UFUOFDsbiA3K3NDnGmyRIBvJtJMwN10u1HmI18VA0BMe0kD6gKJ8M4xUw7s1Mw64kH7p1HpssSnm3euz0OXtpSTr+3VVorMDWBzxSp4ZrBamGOM31LWwPNcn0mOlwTD0cRjWhv2jKN6tW/2tSBLjBvcCJ1AuIVb089V8uJL3Hf2MD8LD0sLK0+R6LcFhHYioIk5oOpsA1g2kkG/rfRZfWSpna/efX9f8E4W6fS6JVzHxNtCiQABVq+UA+Ruk+lrfJVb8R46GRZrmCJadcrpGf4P6rYxvGDUrmpWdDqhgAHyt6A7AAgLHNnBBVwxewAPpiWkG+UXLZFzI/FZp4zUqvDNC3M9eTYZisP3eawDgSBGptAA13Wkymx0WAJIg5bifZRChxMnDmm7aC10+lpXvhOMPaWh1yCCIOo6jYyr6wVrosjLO+/uWQ7h/8Au3gwfK8Gbjaev1W3y480sYJN5aJG43+srS4bxoVGeDxkatNi336L7dhn+KrJDxeAdIGgJ6LHCeOk2dWlS0W0UWlwXHGth6dQ6uaCY0nQke8T8rdlfSp7W0eC1p6MrEIiEBYcP0/NZlIQGUREBhEKIAiIgCIiAIiIAiIgCw4wCVlafGcRkw9Z9hlpvMn0aY/FH4JXk/K/GsUXYl51vA9v0/qtOTcRckGSLj9zv0C7fLeLpDiVF1cONLvg4jLM3kWGt4sNY3W7z5iW4ji1d9I52vc3Kcpv9lTEQb6gi4VU/StF9PbPLlShFVzHeEFoc91h9nZ+UkeUuOUnQgNPUhSDF8ZfiqjQPDQpSaYFs1o7zXzRYDYW6rY4Nyvlw7jWJFSuO8qTOYMzSxhk2Jy5j7gaTPM4TQc6oMtQscBLWuaIPqSbO8NrGdYXnZam6dfBuwy1K6NjH4enWYGEVGS4HO9pAaNIE7Hoeq9qPEqzR3TKzKjhAYDSc4nYeU7+gupBSxroiq0ToHC7T9bz8fK2OSOUaDsc+s4kOYe8ZRiGuJJAqT94NJygdQCs+D9tXCv7M7ytY1yRF8f2f4zEeP8AgsjtZZlZJI1c17gT7EA+6ifE+A4nC1GtxNB9IkkgkeF2hOUgFrtpidbxov1MuPzby+MZhKlG0m7SdnDQzt0m8TodF7CxKVpHm+82yiuE8TwwylznMd6SI67KXYfiVAtawVozluYkucWtNiT01/6KJ8OwtRze7yHNRLmOI/mDj5gJg/nZduhg3lgzUzmFpLiAPWJk+1l5eVSn38/J6kt0tl0cOdT7pnclhpx4SwgtgdCLQthQPs0od2azNBqWTYOkXA2tb6dFPF62K1cqkeRljhXELKwisKwiIUBlERAYREQBERAEREAREQCEREAUQ7UuIinw6s37zha+w3PzaN/gqT4/HsosL3mGj6k7ADclUH2r81nFVwxuYNabtNoLRAb0J1dafM1V5H+Ffctxr8T+xAC4yDvb6/VSvgfDy89/XaSCcxcZEwBckWvAAkRLh6Lk8C4SKlZhfOWQTbzQMxb6HZTPmKnVbRy0AQ8lrWhrSS1rDOpERMkzuB7qnJe3xRdjnS5M2+I8Te1tRrnA1HwNQNcoNiSYAMAToNZXsA19LI0EOpwQDdzXsuJ0gyI13MKPYhmYuy0+8yvq5nRAyZm5GyCRYtcZBIipE2gdLCcTDajKgcBTqATMxmIiw2Oy87JjS8efJ6EVtHarY1hY2TLHkNkAGHAyLWEh2x6Qd12eT3k4ukbEw8ExsWF1r2BI0XAZhGuNRhB8wcLm2YXj5BI+V3uz+nOMe1xl1NhJvqZDASItYmR7Ln08r3ZS+dnOfrG2WOiIF7p4xVnO/ZpU79+LwkuDoc+gDBkSXZTIkEwcuszGwHK5ewNaHM7quHN+65ryQRqNNvQK6EWfLgWQ0Y87haI/yrwN1EF7xD3CINyBM3PU2UgRFbjxrHPFFV06e2ERF2cBCiIDKIiAwiIgCIiAIiIAiIgCIiApbtC5vrGsaT5ptZUPhEB2Vslt9fFYFzYt9VWlYuqVH1axMuJMHcm8AbD6L9Lce5IwmMeH16Zc4CJDnNkbTBErm0uyPhoJJoF3+apUMaaS5VcGXe4vgpvh+HyYVjr53uJgCSQTJAgiTp1TH81VQO7bUysJzFjmixNzEmRfYD2tZS/n3kt2EfTfh2Odhp8rQXGm82jdxEXB9x0Vc8WeO8cCCHAAeWLgCPNfT0Gyze19X1GhZOujucP4xUc8tzsLcrSSA6GyDYNNgR7rYw/CW1Q5tN5yBwIe7qNQD96D+qhNNxafMNvwgt9l0a3H6r2ZZI9RYgWsuL9O/wAL0Wxn60zr1+YagqRTBc5rRTJgjyudBItueluuym3ZPxvPxCqx2rqRA1MkOafi069FB8FgzkDgABMk+sA3K3uBVHYbGMqyPO0kTBIzBxHqphxNIm5qpZ+iUXnh67Xsa5plrgCPY3XovQPLCIoxzVw51StSc3ECjkp1XGS6SBkObKPCQNJs4ZgQTdpAk6KJcO5YrihXb/Fl/e0slJ4c4w0d/wB2cxk+WowF7fE7uwSSudR4HUpuqNqY8+Kk6h/eVMzK1YB1JjejWgEtd5zJlx3Ek+RafC8OaOHpMe/M6nTY1zyTctaA50m9yCbrOG4vRqGGVGuOXPY/dJyh3oCUINtFgOB3lZQGUREBhF50B4dHC5s4ydTvJ99dI00XogCBEQBERAERIQBERAFhzgBJIA6lZUW5y48af2AbZ7bunS9oG+m6inpbJS2SLEY+mxuZz2gD/EP2VT3atzdh8SwUadJpeHWqkAO9muglrZib3iLLj8e4uQXNE3AGo13noP6Lg1eBVaok5tR5W5hlOuhknp1Wesy+70aIxPycivghEsLSNwPjpZefha5pAtv66yR0/qt6twZzQftIjTMx7S6PSDf3K0H4N9zAPSHD2iNiie/ud612kdvBcwBrA3oI10200KYriufKRtE3kfI0lcmhgHEDQTq70/E/IW3RwZETJ2GVjzP4CRt6LO4hPaNUun5LV5J52NNoY45qZ2m4jXKTr+9FZuC4iyq2WOnqNx7jZfn7AcPqg5nE0/RwGb0to3baVL+z/mZrMTlc7w5XZjsLiJm9tT9eqsw51vjvZmzYGlyLaXJ5hcxrWveKhFMueTTeGloyPpl2oLhDyLXBg6hdYGbjRczjGIyFngDy4taB3bn3zBxlwBDGw0nM6wOU+i2mM8f47DvyvDnfYAnKQ5rWmAAXFwygwbEmIcSOo8306ZDu8bUY2xBmxNSqKhblYZBFSxsJi5IXxR4vIcGYcZWv+0eAMmQBr3ugAPLsrgMpaDmDrENv7nGlpZ9gCHPy5ocMpLDULnNLCWjUT/M4DclAMFjKNaq80nP+1pseXAQ1wqBwpvAcPE7Kw+KNA0GQGgeHD8Ph6jgAHh9NxADn+Jr25ptmMuN3OJkusXTDYxjOMdzVdTGHD3UqdN5cwEBrH1KjGwAxxhvdyYk3s03jpcKxOfvCaXdua9zT0dBMOByiZBn0kg3CA+uFcHZh2ltPNBIJzOm4Yxn5NHzPVbqSiEGUREBhFhjw4AgyCJBBsQbiOqygCIiAQkIiAIiIAiIgCgnaNAqUiZu3aJ1j3sp2q97XMQKTKFQ7Ex1kFpEWmbri1tHS8lY81YOoxza9PNFs7YkAjRx9ItK53Deda1J4cB/mMT6TBt1+q4eIr56jjEAkuAzHRxmP6mJXxkB0vHTT9/iq/bX3LVka6TJmO0d5EPo06k2Eg3J0Gh3/AEXK4nzR3mWKTKZggwJmTOhHpC4bqMbb/rb3X1RZP3XRvp/Url4Yb3osWap8EkZzawls0rNBERre2lvSIWzQ56LM2SiLmR4T19BZRRlLXwv0vcf+3othrNPCbjQ1AB7TaFW/S4n00T/2L+Td4jzDXxNi0tmT4Z0yk239deq3+T6BZXFSq7I1rIGaASXa/hP4LkmlJiKfWHVXdQdNdvyX2cG4Ce4af9VQ/W5iFYolLjPRW7deWX3yZzbTrONA1GueJLDmBJA1brJi/wAeyly/NPK3FX4PEU69OnTBEiD3vlOok+ltSv0RwPjDMVh2VmeV40OxFnD4IiVdD60U0jeSUhF2chEWUBhCiw90CUB9SizCID5RedeiHQCAYc0x6tcHA/BAPwvRAEREAREQBJREAREQBVz2xcvYjFMwww9J9QtdULsu0hkTcRMH6KxkQk/Mx7OuIkn/ALpXvbaDH+pejey/iJP/AIV+xvlG3+ZfpVFGidn5zo9kXEXX7iI61GD48y9T2O8Rm1FsXt31O89fEv0OiaHI/PA7IOJiwpAA9K9P8sy2KfZVxSAMgAG3fU/iYcv0AiaHJlE4fsi4ibuNMT1qz6QYBXr/ALE8cf8Ae4e//mVP/iV4ImhyZSX+xLG/8XD+/eVZ+vcq0OSOBVMHgmUapYXtc8ksLi3xOJEEgHQ9F3YRTojYhERCAiIgCIkoDKJKKQa+H0Hz+i9R5v36IigH0E6/vYIiAFZCwiANRuiIhIQoiEAo7b97FEQIwNf36rLURAB/1/NZKIgC+dz8IiA+t1jdEQBZREAWAiIDA2X0iID5Zv7lfFfyn4/MLKID2REUkn//2Q=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data:image/jpeg;base64,/9j/4AAQSkZJRgABAQAAAQABAAD/2wCEAAkGBhQSEBQUExQVFRQVGBgYFxUYFxgdHBgXGBgXFxcXGhgdHCYeFx0kHBwdHy8gIycpLC0sFx4xNTAqNSYrLCoBCQoKDgwOGg8PGiwkHyQsLC0sLywsLCwsLCwsLywsLCwsMCksLCwsLCwsLCwsLCwsLCwsLCwpLCwsLCwsLCwsLP/AABEIAOEA4QMBIgACEQEDEQH/xAAcAAEAAgMBAQEAAAAAAAAAAAAABgcBBAUDAgj/xABEEAABAwIEAwcBBgMFBQkAAAABAAIRAyEEEjFBBQZRBxMiMmFxgZEjQqGxwfAUUuEWM2JyghdDU6LRFSQ0Y5LS0+Lx/8QAGgEBAAMBAQEAAAAAAAAAAAAAAAEDBAIFBv/EAC4RAAMAAgIBAwIDCAMAAAAAAAABAgMREiExBBNRIkFCcfAjMmGBkcHh8QUUsf/aAAwDAQACEQMRAD8Au9FiUUEGUWEQGUWFgkRqgPpFxOJc5YShOeu0katZL3D3awEj5UX4p2qG38NQLp1NQ5YEgCWyNZ6rl3K8ncxVeCw0VQYjtcrh8O7tjQLimC9xJkTeQMpuR+x4YbtbxLT9oZFyM1GAeglrpE+oEeqreaTtYaZcyKO8nc6UuIUyWeGoyz2Tp6jq09VIVcnsqa09MyiwiEGVyeI8eaycpBy+Y3gLY4ziAyi4k62+v9JPwq649ULjT7um4MOXxd4QDcjNAMAeKJ6LB6r1PtvgjVgw8+yTcP7QabhFQAeLLmZ4m6iTbSAQSLkSCpNhMdTqtzU3te3q0yqQ4xgWU35m1KQAyu7sPnUwYGto/EKb9l5AdWaHHKQxzWE3gl4J67DW9wusHqHbSZObApWyfosQkLaZDKIsQgMosQsoAixCQgMr4qbe4X2vioNPcIDk/wBm2/zu+gRdlEJOFzJwvFVAHYXEd09v3XDwu01MOAH+kqIf9t8aoR3tHOLeJrGPGn+BwP0VlouXG/udKtFWjtUxLZFSnSa8G7HNqNIaHEHXeALHcr2rdrjw0O7lmWLuzGJ6A6H391POK8vYfEx39GnUI0Lhca767qL8fwPCcEJfh6RqEANptANRw0EAmQPUqtzS/Edqpf4TgDtgeWuzd1Tj0c60HYAmfKdN/pweZObaoeRWJLnNztpuBswkwHUzLqRNnBpbMHQSurxHibqmRuEYzCU4v3QGd7HRLe9EOBgAQCNJk2jjcO4XSptLg2TGYiAXQQXAzGYi5vp1IWHJnj5df+Gmcb+NHDq8frGq4UmznaGtY5oAYB9/wEDc3I6dFr1XPc0ms95jLawaJAtkaAI8I81t43XexlIg5mlgtpAgiZyn3gbm652MoVWP+0pFobleQWFuZpNonWYP0g63TfLwjvjrycnBMDJzZmOzDLljKwQRLrQPzja4W/iuG0s394XvcQTBEX9B+QG69/49mQkUy4gTmcJEmfFvJ6e+q59VhY5tQGXEAlrhOYvbMwIFpkH2Klt09+Alok3B8SeH1mPpkOqsdD2fzUz5mx1jeNYV3cJ4tTxNFtWk7Mx31BGoI2INiF+YcNj8pNvtXEiXE2v5vf5Uo5X5qqYKoSDkzkF4MFjxbzAeW1swE+K8q3FdY+q7OcuNWtz5P0EijnL/AD3hsVDczadXTI42MfyP0f8An1AUjW1NPtGFpp6ZzuO8MdWpRTqd29plroDhPRzTqN/QgHZVJxbh1eo91Opie7cxzaYY5z2gPzSCJafsyILSP8U9FdigvaLwZj306r3Npsg53TDszCHMJgjOIDmgH+YfGfPj2uS8l2HJp6K/GHptxYcAXZ8ueWknM0kGc0DxEEi5PijWApb2f8ajFVA9h+0LWMLWi05nZiTEtd1bPlCg/FK1J+JqVXVMwqOaSHG7QBY5SJkATIBMCd7/AA3GOwtdrmPqd00l3eANOSDLTO4NzJseuqyztWq+5qf1S0fohFUOC7W69N7u9Da9MGzmtymI2gAD2M+X5Ug4l2xYWnRY9gc9z25skgQZylp1Mz6Rpdb1llrZirFSJ65wAJJgDUnYKEc19qeHwx7ukRVrOsANA4mBm9Px6Sqv5l7UcRimFodAOjWiA0D0uSZ3JXK5P4SamIpuMGHtcQ4iMv8AMfyvvC4rI9PR2sevJP8AjHOGJDu8o1HOqUyMzW3YQJmWjbqBuVaHA+KDE4enWAjO0EjodHN+HSPhUVx3EhjiWumT5bTH8tuhkdLKzOyTGF+CcLw19pM6tE39x+Kz+lqt6ZZnhcdom8JCIt5jEIQiIAiyiAwsrBRAeOMpOdTe1jsjy0hr4zZXEWdFpjWFS/FOybiVRzsz6VUmHF5qu8RvPmEg/wDVXcihyn5Oppz4KX4X2UcQD3Z6lJkAAEvLpjaA0wpbgOzV8N7/ABRIAu2mwN11AeSTGmw36qdoqngxvtos96/k5nD+WsNRyllJmZogVCAXxf758W6rrtew7xiGVCJYaQDdCZa5wdaNQH201KthQvtI4BWxDKbqLO8yB0tEZptlibdZ+EzT9Gkhir69tlK4/ERTyAXdbpedT7aT6TstTuQ0DeNJuCbS4/TTpZdjiHLdeniG06tIiscsNkHPmJgW8JJEC0XncLq8xcAp0BSomf4ie9rAZcrc7RloixdYQTeL+qzJcUa+SZDeJ558UDZuWN41M/uUGGLQCfFIDvC4T6zuP/xd/A4drs5dlgy30Ikhx+dNvTQrl4zDBrjk0NixvrcDr6wOiKt/STrXZqVauWHAeb8YvcbqS8u9qmMwxDc/e0wP7uoS6NpBPjaPSYHRRtuEikXFodLhlIiIkiJ0E/os4nhLqdMOqBokB2WeugHUx0XaaT8nLTpeC/uA9o1LEMa59N7MxLQW+NpMTAIh0xEy0QSoNzTxz+JxAzOY7xEMpONhAdbM0HKSDF91H+Ry7v2Nquhhc2QdMpDrEbA/oF2+YuX2uxLu6EOz+ECxuNR9fyVGT1Wnxo7j0yf7pEqlQPFOmw1A9xyta/7tjTytdmMAjKIJLYBiJtr8NxXc1O6c4Cm4lr7gtd/KZF2gHUg3gG8Lv8I5bNZga7MA18l9s1to2Mb3WvxLgdWg4EtplpEZRdpLd4c0ZZMHLcC94T3o8E+1b6OdXe6jUe8eJlWCQ02GniEgNdAsufxVvha5paWgZraQ5xIIGouILbw4EaRMmpcE75jn0/OPC5hmBltIJN7AiDY30N1zuIYA02NsAHSA0E+BrzBMX8ObKTG/veIyxy4/c6vG1OyKd6T5R1mNwpjydh/snEOguc0OLrAMZcx1F4n+ihdCiS4NiJIEXkGY01+FaeBoeBmHdSa2KYDXAN8QnNnOUZj1MzoVo9RfGdIyYlyrbObisXTeTXmMoGUECSTraTM3+nqp52JOJwtcmINUn2NxEfE/6lX2N/vnNAaSGkTpFxNoImfzU+7DsOWYbFCfB39h0MeI+xt9FX6VdlvqOp0WUiLk8c4saYDKQzVnRlZsbicxggADX9LFb20ltmFJt6OusLj8D5jZX8J8NVvmabSdy3qP3cXXYUTSpbQacvTMoiLo5MIsrCAIiIAiIgCIiA8auCpue17mNL2+VxaCW+xOiqvtCwApY01C4F1RstbBsJgOJ9wd9lbUri8d5SoYtzXVQZaIkHVsklpaZG5vrdVZY5zpFuK+FbZSuCwliyXXiSQBJIzEknW1p9ANlzsdSDWGRZxBYIjxGzY/D6K2uOdnohv8M0QG5S0uOafFJDnE6yZFtT1W/gez7DuosbiqTH1BckFw3tJBGYgWk/CyxivmzTWaeJSOA4WK1bIIGRrZu46aEiLGTqBdeeJwb69SoQXHuwXt6d23K0uE3y6kdVeTezbDMq56WemMzXOY02OW5GbzX3v1iNVCq3LuWtXaxkNygBouPHWpmTPiM3g7CLrnKqxvb/l/cY7VdEEwmIfRque8lzcwLzq4ZnFocfmBr975VimmadClirkOEQBuAethrKh3H8GBWxFJzmiWNNNptJIDmkEi95A183opnyXzFSxOBdhnAEskBultrTP+GfQHcRlzTNTzf6+DXFtPS8frZCqnFXYWXMLoLg4tEwZg5SdBoL++qk39raFanDRYjyktADSHXzEjcanTeNFpcX4CXUXOFOo6YaIbIvEidjB1O+64fL/K9WlFSvSbYWaYcZ65bg6axKrft3j5X0zuuSv6To8Pq/a1MrsrCCWkiZIFzl1A1InZcfG1RUrBrnSKngzXsS5rgTGolpH4bKR8M4VWec8BriHZnOnVxN5OmwAvovZ9LC4QC5NRzsoymJc4mGk3gAe1mk7JFpW+PbJueU6ZocF4Lh8OS+uw1a9R7jmJhtJjnEttImpl8RN4toZnZrYjES0ua59NpaGNpEPaWyRmPjufkzad1DOL80VawgeFpJytGw/zak+uvqpJwHh/2ZD4nLf1JE7EZjffcjZasqpLlZlhz4k+q3D8RVql9GjUDjOcPZBuQTmvABix/JWF2O1wcFUblYC2s8ucx4e0l8GMwtIAAgWsPVV7RwQxDsLRNE0u+qnNXmzmOe1rGhugi9iNwYhWlwbh1LhtJuCwk1KrpecxBgG3ePiA1toAC0YJ4LkzPmrk9I7PFuLGm5tOm3PWebN6DdzugA6qPcwcFr06L3M8ZeCazgSHkXMDfIBsL2vO0l4TwkUQSXF9V931Dq4+nQei31fWP3F9X+imb4PooirxGtTcKlFzg5s+HfY2HpEhWpyrzczF0A+fG0w8RfpMevTYrQ5w5JFQOrYdoFXUsFg82Jjo63yfUyq94FjH4bFNcA5oe8MqNIic2hg6EH8vhYcavBfF+GehajPj5T5ResIoz/bI/wDC/wCf/wCiL1DzNElREQ5CFEQGVhIRAESUQCUREASESEAXEx3APM6mQCSDBJjUkiYJDd4C7a8MfixSpPqHRjS4+wCryY5tao6mmn0VJ2vcQp/Z4Sm1hqMymo+BmzVPDTYHRMmXOjoQubyly47DUHVHZi6oaZAyiAHTbMWlw1uRNx7R5YvDNq49mJLwXBzn1W6i16Tf8xDnGOgF7hTGhzEwiu5pBdSf4WwDDO7bkn0s4D29V5fqrbnUro9HDj09sO42+lh6uU5S2XEOBGknNDhMfTXayhVfmWqKjnVz4b+JpaZGsBuo959Vrca5hfXqBt6mb7pnR1iA4eWRbaLr5/7Iecwa2o5wAa1oZOXX2AAiZWeY+nV/y/gjdtT3/U3+J82VHPyNApsEfymG2kkDQ+8WN1HO8b3lZ7S4xFYOJDrhldrmwHTq4xBtHUr6x1OmH0w2l4wIewOEO8AgyLSfpG+6Ybh2bvg0ZW5Wsb5RJc4ud4hZ8CbjXwrZiica6WjHlbo+uceXqdCrQqUHTTxTe9bTj+7JMFmbMc3ikCRpqStjCY+pXYaVNhNUB0xABytLnuJ+7DRPx7BSjDdnVbHcNw5Y9ralB1WmG1JANMvBboDlcB+ED1UtwPCe4otwdI062KDDTdW7oRRpOMlpMXAuQ0nUgkGQDqqVem/Bmm+G0vJUXCauKaGnO9jmOApuLjlYZDyw2lsnxDSbQbK/+VcG1uHbUDjUfVa176p1cSJ+AJsFxOGdltCm/M+o+pYDL5QWgRlNyS2ZIbIA0Uzp0w0ANAAAgAWAA2A2VkTW9spu00kjMIkIrikKEc8crzUZiqQghze9A3AIh/vaPn3Km618fQ7ym5htmtPSVzcKlpncW4e0QDKi9e59UXWydFhIsrCFYREQBERAEREAREQBERAFE+0LG1RQFCi2X1/CHQSGNHne4WECWjW5d6SpYoHzjxMuqPAjLTEDa/3jPXZZvVZVjx7NHp8bu+ir+PYwUKQw9EzHnqTcuJLnEnXXU/jYLkcC5ifh8QHgd41wyvpnQh1uouDcEkR8r34/TgPdsenvv+q4OHxWQuIE5gW3PURNxY/vqs+GVU/mbs9cOkWTwLhNAvNZhIaDrchsgWBIBdckWGxMgCVv8Vr92XUTenBL25QZaXDK6DLc7iyxIJaGuOrgtHkfFywl3kptL3vBgAMEHwC5JkADcNk3Ij1x+HqHM+q14ZVGdriLZnXAFtA20eh6lZbhze2/yEftPJGa3FXAO7tpDC4kGXEifck7aaXJiVuGo1wGJpFvetjvGEgZySPDAgGTYX1gzoV9YHDZxkjWTJ2B2grjcdr0+9e2mYa2mQ4zYwAB/wA0EGbEK/F9b1ojNqC1uXuNVq1H+FwjTTqGXVKz22oseLEAQHVDsBbfe034LwSnhqeRgkm7nuu55kkuc7VxudepXF7NiXcPpVSPFVAc47k5WsudXeXUqUrfinUrZ5+Stt6CIitKgkIiALDxp7j81lYdt7hARX+ztboP/UEUsWEJ2wiIhAQIiAIiIAiIgCIiAIiID5qPgE9LqvOL05YT/O4k+gm5j3hTbjN6RbmyzMn/AAgSf0VY4rECo8jvmw0XmxABsIP7uvE/5KuVKfg9P0U9Nlb8z4kmqRo2duguuDVIsPkmOomAFZtblUYnLX1aXWb/ADMafE8jWCQKbRucx+6uFzZwNja7KbaeR8/aOEkRGZ0xYuBIaLDQ7QVpwZJnjLXeiM6db0zncpYiK7aRJ7uu5tMtzPAzPcGte5oIBg6B1lfWLxOSjle9rHBopsDhud72NhqOpVc8k8juNWlWeCIIcymZgQT4iDo7SPr6Dtc5cQFaq5zhNJksb0OWczttTa/QKrLlm23L/h+vyOoxNaT/ADOBzvxZrA808vilrS0RpAc/W5ImI3IVZtqHxW8wv+c+9lJMbgKlZ8us0aMBJ+Oi1sPwkuqQwtEG1+nrFzdXYanFGiMuOsj2X12W1J4Vhxfwty6Eeu/upYqb4BxjE4IEth86ibOsNb62sRHTdWdy7zE3FMJAyPbGZh1E6EdQevUELRgzxa0n2Zc2Goe/sdZEQLSZgiIgCw4rKQgMoiIAsIiAIiIAiIgCIiAIiQgCIiAgPapzC/DMaKcl1QEQDFpBJ9BYD/UFUOFDsbiA3K3NDnGmyRIBvJtJMwN10u1HmI18VA0BMe0kD6gKJ8M4xUw7s1Mw64kH7p1HpssSnm3euz0OXtpSTr+3VVorMDWBzxSp4ZrBamGOM31LWwPNcn0mOlwTD0cRjWhv2jKN6tW/2tSBLjBvcCJ1AuIVb089V8uJL3Hf2MD8LD0sLK0+R6LcFhHYioIk5oOpsA1g2kkG/rfRZfWSpna/efX9f8E4W6fS6JVzHxNtCiQABVq+UA+Ruk+lrfJVb8R46GRZrmCJadcrpGf4P6rYxvGDUrmpWdDqhgAHyt6A7AAgLHNnBBVwxewAPpiWkG+UXLZFzI/FZp4zUqvDNC3M9eTYZisP3eawDgSBGptAA13Wkymx0WAJIg5bifZRChxMnDmm7aC10+lpXvhOMPaWh1yCCIOo6jYyr6wVrosjLO+/uWQ7h/8Au3gwfK8Gbjaev1W3y480sYJN5aJG43+srS4bxoVGeDxkatNi336L7dhn+KrJDxeAdIGgJ6LHCeOk2dWlS0W0UWlwXHGth6dQ6uaCY0nQke8T8rdlfSp7W0eC1p6MrEIiEBYcP0/NZlIQGUREBhEKIAiIgCIiAIiIAiIgCw4wCVlafGcRkw9Z9hlpvMn0aY/FH4JXk/K/GsUXYl51vA9v0/qtOTcRckGSLj9zv0C7fLeLpDiVF1cONLvg4jLM3kWGt4sNY3W7z5iW4ji1d9I52vc3Kcpv9lTEQb6gi4VU/StF9PbPLlShFVzHeEFoc91h9nZ+UkeUuOUnQgNPUhSDF8ZfiqjQPDQpSaYFs1o7zXzRYDYW6rY4Nyvlw7jWJFSuO8qTOYMzSxhk2Jy5j7gaTPM4TQc6oMtQscBLWuaIPqSbO8NrGdYXnZam6dfBuwy1K6NjH4enWYGEVGS4HO9pAaNIE7Hoeq9qPEqzR3TKzKjhAYDSc4nYeU7+gupBSxroiq0ToHC7T9bz8fK2OSOUaDsc+s4kOYe8ZRiGuJJAqT94NJygdQCs+D9tXCv7M7ytY1yRF8f2f4zEeP8AgsjtZZlZJI1c17gT7EA+6ifE+A4nC1GtxNB9IkkgkeF2hOUgFrtpidbxov1MuPzby+MZhKlG0m7SdnDQzt0m8TodF7CxKVpHm+82yiuE8TwwylznMd6SI67KXYfiVAtawVozluYkucWtNiT01/6KJ8OwtRze7yHNRLmOI/mDj5gJg/nZduhg3lgzUzmFpLiAPWJk+1l5eVSn38/J6kt0tl0cOdT7pnclhpx4SwgtgdCLQthQPs0od2azNBqWTYOkXA2tb6dFPF62K1cqkeRljhXELKwisKwiIUBlERAYREQBERAEREAREQCEREAUQ7UuIinw6s37zha+w3PzaN/gqT4/HsosL3mGj6k7ADclUH2r81nFVwxuYNabtNoLRAb0J1dafM1V5H+Ffctxr8T+xAC4yDvb6/VSvgfDy89/XaSCcxcZEwBckWvAAkRLh6Lk8C4SKlZhfOWQTbzQMxb6HZTPmKnVbRy0AQ8lrWhrSS1rDOpERMkzuB7qnJe3xRdjnS5M2+I8Te1tRrnA1HwNQNcoNiSYAMAToNZXsA19LI0EOpwQDdzXsuJ0gyI13MKPYhmYuy0+8yvq5nRAyZm5GyCRYtcZBIipE2gdLCcTDajKgcBTqATMxmIiw2Oy87JjS8efJ6EVtHarY1hY2TLHkNkAGHAyLWEh2x6Qd12eT3k4ukbEw8ExsWF1r2BI0XAZhGuNRhB8wcLm2YXj5BI+V3uz+nOMe1xl1NhJvqZDASItYmR7Ln08r3ZS+dnOfrG2WOiIF7p4xVnO/ZpU79+LwkuDoc+gDBkSXZTIkEwcuszGwHK5ewNaHM7quHN+65ryQRqNNvQK6EWfLgWQ0Y87haI/yrwN1EF7xD3CINyBM3PU2UgRFbjxrHPFFV06e2ERF2cBCiIDKIiAwiIgCIiAIiIAiIgCIiApbtC5vrGsaT5ptZUPhEB2Vslt9fFYFzYt9VWlYuqVH1axMuJMHcm8AbD6L9Lce5IwmMeH16Zc4CJDnNkbTBErm0uyPhoJJoF3+apUMaaS5VcGXe4vgpvh+HyYVjr53uJgCSQTJAgiTp1TH81VQO7bUysJzFjmixNzEmRfYD2tZS/n3kt2EfTfh2Odhp8rQXGm82jdxEXB9x0Vc8WeO8cCCHAAeWLgCPNfT0Gyze19X1GhZOujucP4xUc8tzsLcrSSA6GyDYNNgR7rYw/CW1Q5tN5yBwIe7qNQD96D+qhNNxafMNvwgt9l0a3H6r2ZZI9RYgWsuL9O/wAL0Wxn60zr1+YagqRTBc5rRTJgjyudBItueluuym3ZPxvPxCqx2rqRA1MkOafi069FB8FgzkDgABMk+sA3K3uBVHYbGMqyPO0kTBIzBxHqphxNIm5qpZ+iUXnh67Xsa5plrgCPY3XovQPLCIoxzVw51StSc3ECjkp1XGS6SBkObKPCQNJs4ZgQTdpAk6KJcO5YrihXb/Fl/e0slJ4c4w0d/wB2cxk+WowF7fE7uwSSudR4HUpuqNqY8+Kk6h/eVMzK1YB1JjejWgEtd5zJlx3Ek+RafC8OaOHpMe/M6nTY1zyTctaA50m9yCbrOG4vRqGGVGuOXPY/dJyh3oCUINtFgOB3lZQGUREBhF50B4dHC5s4ydTvJ99dI00XogCBEQBERAERIQBERAFhzgBJIA6lZUW5y48af2AbZ7bunS9oG+m6inpbJS2SLEY+mxuZz2gD/EP2VT3atzdh8SwUadJpeHWqkAO9muglrZib3iLLj8e4uQXNE3AGo13noP6Lg1eBVaok5tR5W5hlOuhknp1Wesy+70aIxPycivghEsLSNwPjpZefha5pAtv66yR0/qt6twZzQftIjTMx7S6PSDf3K0H4N9zAPSHD2iNiie/ud612kdvBcwBrA3oI10200KYriufKRtE3kfI0lcmhgHEDQTq70/E/IW3RwZETJ2GVjzP4CRt6LO4hPaNUun5LV5J52NNoY45qZ2m4jXKTr+9FZuC4iyq2WOnqNx7jZfn7AcPqg5nE0/RwGb0to3baVL+z/mZrMTlc7w5XZjsLiJm9tT9eqsw51vjvZmzYGlyLaXJ5hcxrWveKhFMueTTeGloyPpl2oLhDyLXBg6hdYGbjRczjGIyFngDy4taB3bn3zBxlwBDGw0nM6wOU+i2mM8f47DvyvDnfYAnKQ5rWmAAXFwygwbEmIcSOo8306ZDu8bUY2xBmxNSqKhblYZBFSxsJi5IXxR4vIcGYcZWv+0eAMmQBr3ugAPLsrgMpaDmDrENv7nGlpZ9gCHPy5ocMpLDULnNLCWjUT/M4DclAMFjKNaq80nP+1pseXAQ1wqBwpvAcPE7Kw+KNA0GQGgeHD8Ph6jgAHh9NxADn+Jr25ptmMuN3OJkusXTDYxjOMdzVdTGHD3UqdN5cwEBrH1KjGwAxxhvdyYk3s03jpcKxOfvCaXdua9zT0dBMOByiZBn0kg3CA+uFcHZh2ltPNBIJzOm4Yxn5NHzPVbqSiEGUREBhFhjw4AgyCJBBsQbiOqygCIiAQkIiAIiIAiIgCgnaNAqUiZu3aJ1j3sp2q97XMQKTKFQ7Ex1kFpEWmbri1tHS8lY81YOoxza9PNFs7YkAjRx9ItK53Deda1J4cB/mMT6TBt1+q4eIr56jjEAkuAzHRxmP6mJXxkB0vHTT9/iq/bX3LVka6TJmO0d5EPo06k2Eg3J0Gh3/AEXK4nzR3mWKTKZggwJmTOhHpC4bqMbb/rb3X1RZP3XRvp/Url4Yb3osWap8EkZzawls0rNBERre2lvSIWzQ56LM2SiLmR4T19BZRRlLXwv0vcf+3othrNPCbjQ1AB7TaFW/S4n00T/2L+Td4jzDXxNi0tmT4Z0yk239deq3+T6BZXFSq7I1rIGaASXa/hP4LkmlJiKfWHVXdQdNdvyX2cG4Ce4af9VQ/W5iFYolLjPRW7deWX3yZzbTrONA1GueJLDmBJA1brJi/wAeyly/NPK3FX4PEU69OnTBEiD3vlOok+ltSv0RwPjDMVh2VmeV40OxFnD4IiVdD60U0jeSUhF2chEWUBhCiw90CUB9SizCID5RedeiHQCAYc0x6tcHA/BAPwvRAEREAREQBJREAREQBVz2xcvYjFMwww9J9QtdULsu0hkTcRMH6KxkQk/Mx7OuIkn/ALpXvbaDH+pejey/iJP/AIV+xvlG3+ZfpVFGidn5zo9kXEXX7iI61GD48y9T2O8Rm1FsXt31O89fEv0OiaHI/PA7IOJiwpAA9K9P8sy2KfZVxSAMgAG3fU/iYcv0AiaHJlE4fsi4ibuNMT1qz6QYBXr/ALE8cf8Ae4e//mVP/iV4ImhyZSX+xLG/8XD+/eVZ+vcq0OSOBVMHgmUapYXtc8ksLi3xOJEEgHQ9F3YRTojYhERCAiIgCIkoDKJKKQa+H0Hz+i9R5v36IigH0E6/vYIiAFZCwiANRuiIhIQoiEAo7b97FEQIwNf36rLURAB/1/NZKIgC+dz8IiA+t1jdEQBZREAWAiIDA2X0iID5Zv7lfFfyn4/MLKID2REUkn//2Q=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data:image/jpeg;base64,/9j/4AAQSkZJRgABAQAAAQABAAD/2wCEAAkGBhQSERUUExQWFRQWGBcYGBgYFhgaGhgaGhgaFxcXGBgXHCYeGBojGR0UHy8gIycpLCwsGB4xNTAqNSYrLCkBCQoKDgwOGg8PGiwkHyQsLCwsKiwpLCwpKSwsLCwpKSwsKSwsLCwpLCwsKSkpLCwsLCksKSksLCwsLCwsLCkpLP/AABEIAP4AxwMBIgACEQEDEQH/xAAbAAACAgMBAAAAAAAAAAAAAAAEBQMGAAECB//EAD8QAAECAwUFBgQFAgUFAQAAAAECEQADIQQFEjFBBlFhcYETIpGhsfAyQsHRFCNS4fFicgczkqLCFSQ0gtIW/8QAGgEAAgMBAQAAAAAAAAAAAAAAAwQBAgUABv/EACoRAAICAgIBAwQCAgMAAAAAAAABAhEDEiExBBMiQTJRYZEUgXGhBUKx/9oADAMBAAIRAxEAPwCuLGbABuDN4xGwIf3uhmbKoaeYgCZLZq+3g+1iQKUN736wNaU1gxSCQPCBpkrlSILKiBYFH90zgeZJBOefv7QXOlP4RDLkF6xazjSkEUo3vxjSgPvSC5skNTPnEKZW8xVzR1HCUjlHBkjzgpEoRhRFLJAFp84llWX31jtaBi4QQWb36xJWUgaa3swOpL5esSzFDNifTodYiTahuLcxEkUzrs2HvlHKxBEtQVlX1jSpIPnHFdueQQJjoJgmXIBLeEdfgzuEVZKkQYaRpMtvft4nNlMcplnpFSbMly3Hr4j7RosD6Hx95xKqUwiMyn03VjiV+TWHypHUtBenWNokk8oklJbPfFGSjVpQ5Aq7ctYyJp4qOojcQWLPbFKBNHEKpwdRbzhxJtHcAI3sfod8BT5QNRShi675KCxaSTEapZAL68IknIdVPdI0qXTjBkcwfAB4GB1r3QTOSTSBhILxJJoE7/KOlJMddgXjRlZRRqiGztCo2zj3xgmxXcqYcqan615iLAvZhKQGW+RLDQjk4I1BbMQCeaEH7mTpKX0oqS5Jodfbx3LlBSkJUWSVAE0y/mG9vuYpKiC6aNkCcw3EwpNqlqoSxq4i8csckXqyrhOEk2jraC6MCiUuUhg+FhUO248xSA5UsrlHugqBDNm2tPtBsu0EApUSqWfhU7jdA4RhL6P/ABlAVsuGNxprgXBTEEHLXdBcueDnnvEQ2wjETv8AZiEPB02UnBMZsG4xsPvgSzz2zdvSDES3q9I5sVcNXycrQdIdjZfDI7aasIB+EM5NNRugq4bnRMSuZN+BGnFoA252lxkIll0pAEJSySnPSH9jGOFK2Vi123AqoBS5yoabxBdmmhQcGnvdCALJLqg2wLwLB+VRAI46HxhyqLSimh4sNqz/AGjcqVvziYS3GWXGMkI1ij6AX8Gpst29+EZEhAcPlGogix8JZo4McT5gajeHKMM41Y8PvAE4qNQYYlFEJk8mcj5k19/tEM0pLkCIag55GMllWWLfpEdE0aUmMRKFeG+JlKP6j4RGp9S/WOTZxDOliI0gE5e3iZUuj+MdWdLlqx0nwQWy6LrShGJicSKh8iXDNyc9W5vpEtC0gBLEcI1cBXhqy1pb0DPr0g6VKMpCsZxElSnfJzl0+kea8iezbNXDCqKhfl5KljswATiLEAbvF3YjlFWvG4E9klbAVU6iaKq5bWmWUWC/UrSe1T8iiqtaMwDKBelYrt828TBKIR3mrhBAIAYOBybzhrxVKk0EzQp0hRYb1CMQVVB6tDWTdgMxBwnCoElPFnHKEEyyrMxRAeoIUKUOR3xbLpRilJEyYlyS5KgCEtkSdY1p8R4M5xqVoql4AhZAYAZAV84iTMh3brkUtZ7Lvjg55aCA13DPTnImf6FN4tErJGqbJqX2B8L16Qwu6axIJ0p795Qt+EsQQdxpB12WlCZmKZVKWoNTTfuiJdWjnG+GObRaZkqytkFkk+NPpFKWHUSo7y3SkWi+bzVOWRmgEEUbPJmz1iuTEd99GimCLSbfZZ10iD8O9SY6s5dJGun7RPMThUGrvEE2q7+zUCGwkJVQ78+R4Qa+aZD6HViW6Qrfp+/jBKUgV9isA3LULRqhRGe+ohoUDnn79IA+ALXINOVQ09vGR0qTvMbiUyrCZaBU+/31jCH8ogJMdpJw86feLuUi6ijRl+fv0jEIhJfc55iQc0FJAq68RBYEZZZ9IklX/iOHs1PuFTyZngyxyasljlaQzxEXgEX4h2ViR/clmMFItAPwqccGiKa+AdHaiYmu8HHEZSd/vSO7Mtss4iStEMstqvjsOyWFAgpCF1oKgINKPXygi3bRSJZAmzA5oxOtCKJo2lYqFuWvCQGIUGro+bbjx4xzdGzRnFThK1ioSSQa6A6nUDhGRk8SNbSNPx83UTraK/p8+YZaEFACi/E5PTRmgOZKVKDFRCmBiS+VTAlM0BYUXS7Fi2SsTNvcawom2mYtLqxKFBl5tqIawwbilHhDGSWOF32bTPOJ3IBYU4BmrGrQVA1Jpn940uWUoJ3s9MoPuiydtNSk5EuYYlPVWxSEfULRstbQEpSlLqJ3U4xfkyWluVZ6Ubwis2K6BLWgg1L00Ao0WqanucY83mnGUnJGhJUqRTNq9mETJRLd4uxyIjyK1BSCBmDkfoY9h20vDBILGpp5Z+PrHlNol4pR3iv3jW/46b056sSzVIlsdoHZ4Q1QX5h28mju2WfCQwLMGJZyP1U359YW2JTuIZoVjJc/KAOgAEaclTsUOBIdY5B4OnpxLwvQAAdICskwYlKJ95D6RNZVd/OBTtF6sgum1GXaK/CohJ9B4RcexZmikWyV31tmCFD3zi5WabjlpVvAPiIrk+GCkdqk/akZGJmVb3pGQOygOqXl70jYAbXWMmKLkRwqgHvWCBUJLUjtLTwH0AENUIALh8RZ6kO2TtC+6xiUtXFvU/UQ4Qh4YcnSQN9kX4cGtXpUFX3gOfc9SqWrCrkEj/YB6QzArHLGOU2inIqReqkEJnJIOWLf4UPSGGJyG6EQZdt0/iZnZKbvA58B6wNN2fn2UlSUKmSkqZSfmRrTeIlzi3V0zqO509k18Pe+GOzMwpTMKP8ANOZzYGlB4iEFuvFKyCg91Ifrx48IZbIVtRJWUpEsA/1YlBgfPxhDO27X2NnD4sY+K8r+p/8Ag8u65ZZlrmTVA0whJSDhZZFH11oNwhTeMiQMTd4BQS7mgIoaUOvhDW8JjIOE/llSgDTeBiO7WEV72WXZ5ZTixK7pLabyTvZw2nhAcbd9iT5IL+lEIQaEszgUUw1cAvVt0G7GWWuLQM0Q7RLRNlSTZy6EJOLyc19iDNmJwSjiWivkSfosY8ZVItZtH5qOUObTOZPSKicUyclSXZAqecMr0nLWgJl1UR0HHhGRouEMT4KXthbwoqSNfP39IrvYsEg0f9oeXxdBlkqWXL9Ir34pS5hVkxYcAI3MCWnt6FJcdgNok9lM9+84Ku2YKE5CsZfSgpSeURWWS7tz+8aUYucLYtJ0ziXUk76+P8wcjuq3fu0RIQAgEfq/iC7yl/ArgkfvFZQbZynQPOT3n3iH1zL/ACUcBv3EwqtEr4DnT/kYPuAnC24n1eFp3qc6YwmGrhx16ZxkczC0ZArB0coXWILas9mWzYt6esdBTQDfFoaXn7qfpB0rYTo5uSX+W75k/wDz9IZCkCXdLaUgb0g+NfrE54QRvkGyeWSWjpSHIiKWdImKiMomJRjfZmWDPScRSoA4Q1CauH3sx6ReJtnxpJw50Ult1AX5eUeUSNpOxmpUgBZSe8+XEPy3ZR6zc19S1y0zHCSRUYgelM4z/M+pcjWHHNR2o8n2ruXsJ6lB8MyuVCRRj/UPMGB9l5GOalQUxAI8MuOXpHpG1FypthA+BAL1z6AMz84RWn/DiWlLy56kvpTm75wBeTHWpPk2IZF6WnXAkvSaqYky1BaSCrAzAK7z5OwDPzYVia02ZPZjukKQh5hJpqAA/Eeu6MvLZ+3Ay2/NEopKSC7hOhDvoPCAbYuaict0zGmhmWHObjLpkIMpJpatCKwu6BrDPouU4CVN0NHHL7QZc5alaftHFmu5SamUpIqQSHPUx0izrxjukElgGIfrFMk1K0Fx42uT0O4rIBJD6jEesETZQlo3cdYyUSiUkHMAa+MIL6tipqSArClIdR+gjJUdp0dL7lb2lvATZhSDQVPBorl2JFYimzWSakqXrw/eMsa/GN7Hj0hSF58tA99SWCVcWMQWWd3oYX6PyQeMJZT0IzH0h/DK4ULTXIxJ7pGuL2YnvI4kIhaJxUxgqbaXwk5CJdporQci0Yko6DrWG2zgcFt5hFiYJ4l/D+Yd7KHuqJ3wvl+lnDa02cP1jIlw/TTg8ZCVsgR49IW3zUJSNS3iQPvDiz2fFyhdbkPapcsZApPgHOUPQ7sm1YwlIegroOUTS7DBUizhDE5xDaJ5JpEN0D5fRyUhJbODbPc0ycnEO6itTryENLnuNISJk41LFjoOWp5xPe94JSnCg0HKM7N5rb0x/scxeJXuyfoqCtlEIJ/MOdC1AeI3RJs/bjKmmWSyfmLuwS5KU8+ES9oZqjiUQIFu678dpUjQhRB8wehi1uUX6jH/AFNVXwehotBWkLyfe1OAfOE1s2zlSlhClEngR5iE17yXtQkpnzDgR+YcTBL5BKU5Z5Viz7N7MI+RAKH+JdVHm9SYSeKEeZc/hE7pq10E2K/ZJDiYx3K/mDO2lTA9ObwNfGz6cXeluljXNvBvKKZagbOv8tRwnQmo8yICsalwuGR+UX4oYUKSN0ClSXwrlhjkWBD89Ip8jabRS8JGhH1hlYL3QsuqaN3A8oo8M480cnfQ4tkwJFTTSuUVDai9WQmSmjjEuD9opxlDHiKk0KcvvFIt1oVMJKviVnXIDIQ54mFyezKzjQBLXiUd2UToSyuEcyZTUam+C04SwGmcbEnyKtAt9LeWBoIVoLJNWI89CIOv2awAELUly29oPj4iUnEIs6KRIsOGiVKGf37yjVglYnOg+pYRLl8gWiOZMcAbnEP9nVEJUw9tSEkxDN/c0WPZYgoPT0gWR+0qPkEsnwO/LnGQwkS2SCw8I3COxSxHIlZhLAJqSfhFczCqRd612idNCkhMqmIgsSqgAD7gYbJtS0fCUAFgrtHIo7GgO/0gC/Lz/K7NCkBRXiOD5udAaRMp5FPVfP8AoewwxuCk/wCw2UCJiUzVAoZzgYK4CuQhvJvKzyj+UkPqSXPUn0ijyp5AcjPdmT1giVLU3wsOJ+2cUnhlPthoyxwfCosNt2hxGpJ5ZDpASVqmqZjWgAzPAQ5uTYiZOSFLVgSagNU8W0i17O7Los61FsSssRqYWemPiPZLkmLtmNigRim6/Lp1Oph/bNk7OhlJQEkagl651hke6pLalj9I4vy0YUEnQPFNm07B22yn2fYpKbUZoW6VKcghwXJo/OvSLJbbEhSQhK+zq4UksQRUjjTMQqsl9DsEk1J7wrxMKLdtFZ5ywCsISxTNS47x+XWjbxyiFJy7DRVqh1eV9ypiVpCiCgBiqjg/MK5FjU7jHmm0qAkKl48SirCWetARTg4rG9qL/TapuCQAAQErVvAchI4VPsRJs/dqZtrkS1V7ySSS74e8TllQCG4YvT97/QSH+hHdMiYslBKlNoan0h7J2SCwMJwk6uw8ouFn2fFlEyYO8tSl4lGjgl6e91WEVGbtJLlUCsRFHGRbXluiss08j9iLRgvgDvG65so4FzgtAOhPo0K5kt8iW0ET2i+e0OSvCObPaAFOoFukMx2iueznjnPpcBNiuV0lSyW844MgBTCH1mvKUUMFDFuIqOkJ7bOBJgMMk5Sdg8sFFFYvsfmNo0DIlOH1ET36oFYarRxJyjUj9KFFy2WE3b+QqZqShhwId/WArtlnCdyiB4KeD7BaiuzKl1JRUnhkkE691NORjqy3WTICxvV6sPQmAb0mn9wMlyLb1spQnI91ZB8wfTzhzsmaFPvURzeE4TpKlEB+6S2/I/frEeyktZWcI7rMTyyiG7g0yjL1JTSMjch6coyE9gepWV2jDU5JIJYaPUt4loXIQq1TZp7QFCFAJUAz0cEBg2sbvec0tbUcfb7xmyIwWZSn+Iq8qNzz8Yd1X1BVOUI0gqz3UhKnLqI3n0aHlw3P20zER3JdTxObQvs6XEWfY61BOOX8yldWNYD5EnHHwTi90rZb8GFIOgH0ygS03olHeehasMrxlkSuMUW7rVjndlNNJZYjecweTRkMcjFyLBZb9C1pZykqFdHrrDi/VAyi+4wot0yUJZwpZhiDDUF4NQU2iWwPdUihG4iJjLtEuNFAXaZaZLKUGAYdYEum5ZU04kkKxPkNYr22+z6rLPKVKJSpykufA8oj2Uvw2WZXvIzIfjnzh+PjtQ2hLsuvwiw39/hzMQDOlkbyn7RaNjdlvwcsz5xeapOX6BufU74a2TaqRPl0WnShLNrUHKEu1+1SJco1qcgNeXCBSy5JewtBuqKFtrtjPtE1csKaWkswo/PfFbkWeYcjHeMqUSzuSfE1g+Ws5AN5mNNVijrFB8WHd22waVYJu8eMFLu+YA4mJfdWCU3bNZ1d0f1U8hHQsKf1h+R+hhd5fyjQjhSXF/sDlS8Se8MKohmlSanvDnlBq5LapgSasB6gljQb4vB8gs2KMo+79i23spmo5iSwWbECN0Rz5ZCQRpnHdjtGBYLUNFcIZk3rwZeKEY5PcMrltolqUhWSwx5gEDyUqH2zswGUEu4MxuQMuni6vCKjeCWU++sMdmL4wKmAn4pZKeK0kKSObYvHjAMkNobIBnhrNoJbDjTzHgf5h1seoYFJ1Cj5wu2kkCXOxCqJgSpJ3gsX8DG9k7ThnqScixgcvdCwFF1lyuFf3IjIklnf791jcJ2ilHnd/L/L/uaD7skFFnlgghxiqN9XhftLLIwI1IdhxLCPRDbUyj2bA4EpSOiQIbzZniiqVhI49ysomUpFk2UsgC0TjmSpI5Bvq8E2W+pSUgEBtQREdklqVgEkOhJJB01cAwhk8mWRVVBoYVF2XS2z3QTHmyZyReHepiFOYP2Ji6WpREhzHkW0Ns/7yW2/1iuCLyya/ASD1PVLbbwCAnLAQeWfrCTZHaASpplLLJKjgL+KR1rBs6Q8gK1wtFbvC6PygoCjv9T1geOSupBmk0WL/E7Z02mzGYgOqX3g2ZHzAcdekeIpWRQHofpHs2wu0i1FVnmVKMlGpUk1T1zHSKj/AIhbKSkqXOsYogkTpYqUahbZhB8A8avi5tJenIXlFpWily7yUk6jkYlXeCl1Pe4qL+sCSljWCwqXTPiN/KNHIlfROJyl/wBgyzSTgxqLbgKP1iey3lMC8EpIc7hXqrOALTeBOfdGgEem7H7PolykqIeYtiTGdnmscdpr/CHvWS4xv+yrm5LUqqkk/wDt94CtNhUh+0Cx1j2afZ0pRUaRV72sYm0ADawhDyuaa4O/kTZ5mtCDlWIFyhpBu0F1iXM7paE82eUjvEfWNaC2ScWV/lLqSJZiuMGWWyo7LESxUf8AaN0KZSkzFpBch68hnBdttj0FAMhEzi/pROLLHmb66RFb7QFO3wpSwhfKLVGkEFFOcakyR1gyWq4EMknOVssBtXb2VI+eVTiU6Nyyga77RgmomA5M/oYcXdsqoSgsK/MIdvlIOnhrCgSSCpBBHCFU4u4oC40z0yXLxVehr4h4yA9mrSF2cE/Enuq6ZdI3CDjTokqV4nHbpQZwFIpy7zeUWJIE15ig5U53NwpFbscvtbfvbF5AJi5LkhKcst0aEoq1f2AzlSpAUi7hMmBIJAJ3+MXu02tEmSlIYBOTQiuSyBKVTJg07vDjCS8bzVPWUpDDUxl5V6k9YdDONtQuTJ772zWtKkyxQAuTp+8ea2m1lU5KjmC8W6+pAkyP7j40cmKTL7xUY0fHxRhF0WjLdqj26wTgqzp4pHpAs44pZTCTYq9u0kBOqaGGKrRgmVyIPiIwZY5Qm4/Ybb5KxY7f+FtKZiiwBwr/ALT8J6FvOANviROFolqeXOSxKTRwGUk8DnGbUz0qmLb9P3iqG0qKAhzhd20fe0eg8fFtUxTJKridInDQF41MnqGjPGSEjMxloNI0APKjZChyqtY982aQQhGLPCn0EeL7NWNK7TKScisPyBcjwj3RfdSFDWnlGN/yclcYh/H6bJbxnkhhCu0pCJT6l3MMrUsJlgnd5+3ikX7tCkDCC5qIy8eNzlSD3SKze6u0mluMVhSgZhJZQD+X7w4t144UkA95WfAQhlipMenw46iI5ZKxnb7yxgMEpbRIAFc8oDRMAqUvEakODHEskcovokRDI0qNzbW9EhoyWI6BTublEUy0bhHUc3btsvGyt/O0peXyn6GHtvuGXN7xfFSqczHmditSgXflHp1z2/tEJU7uP5jMzwcJbIKnsg+57qTISQCTiINWejxkdTJ+RjUL7WVopuxacU+ZMP8ASnxLmLrMdYNM/vFX2Es35eJs1P0ApFtBYCHpy9zFZLkPsNsE2zrlrotAalCzMDFSu0BLp3KNd9c/SHFpkOcSDhWAQ41B0gH8KrHiIALHERkdxbQ/eFIQ0k2umHclOFPsrm29r+BPB/HXyis2NNFcocbXf+QpO6ngBCqwhwa6Q/H6Brx400M9lLxMq0AP3VnLR4vUwYltvpHlKJuFbj5WPhHpki1iZJRMTmwMZ3m46kp/cKnZTdo7IUTJg3gtyisoGQi/bTkFQVvzimIk4ZihuJjR8Se0ORXLHkkTJ03Rq2S2wjrE0pTFzECpmJRMNdsrOlGiW5rV2c+Wv9Kh4a+Ue5SbQJiQcwAGbe0eCrRWLNsxtYqUoJWruk66Rn+d47yJSj2i+CaT1Z6ZtPalS5FBpVzpHjsyeZkwl97Rbtp9o1TQwyZt8VFMvCx5vAfCx6RbfbGM0eKFlokqSp1a1eIkqh8liGIz9iFlvsODvJyMasMifDEJ465RtSMMoqdLlgA7murQCkg8Y3OUMOVd+sctFwaJGjhQ0joIjpEuvCKtnEUoEGLnsbbGBSd4I+sILvu5c5ZSgAkB821H3EWi4biXKJWujBgN/wC0JeRKNUxiBY+0OnT6xuIlKowpGozy51s/YuylJSd27Is5hhMWcj/EcpGXXnBGDf7eGthRqwVA45ViSTXlEFrAQ5JAHlWK5eG1ZqmR/rb0ETV9BIQlJ8EO3FhAmJWlnIYh682iuCydmMSyBQsNS++Czaq4lKc78/WFV4HEosXhjGnWo+4rFG3ywcLzO+LjsFb8RVJOocehEU5SGprFv2BuKb2yZmAkDXe/0jvLUfSd/wBAMV7E+1Uoppx9Yr9vsmFSVP8AGjH/ALzLy4YVHwi/7WSJakqOIbm99axQLeMctI1S4STQEEuUndVyOZEA8KdxRfKuBfOmirVHI+POIkTIYIuc4Qpw7VDV4eTQKkA0ZjGmpJ9CTfNs47WMJBiRUurDKNKTHMqdItik0JLQeuYfhIG8KD1hRPygywzcScJNRl9oHKPygmOXwwgqMSPiSAatHKDoYz4T78YC+w/wJrVJwqI8IyWBDa2WftEkj4hlCdKmzhiMtkLSVMLQgGO1IYRHKtKQRR+AzghMlS1hkEAmgqSfvA5OjootWxFkGBataD6tFgtAemkQ7M3YZUpl0cv/ADBk7C+dIyJrebYdOgFZjcYpqmMiupYsEuz+MTpTv90jhdqly099SU8zCe0bZWZLhyc8hnnDC5FVFlN2lv7tVlILS0lm/Ud8I12ujDKOZ8kLxMag+sCIkEaw/CCSHd5QVJBALxNZbCVqZLPnXIQOiSoip/eLVYbjmSZQmBBUVJyNGL0qzbqGLZJaR47KQknL39EV17MhKwZhxHPCBn9hFvt95/hkYRRxVqdOUViZPtRTSUApmOF9OLN/MYnZ612hgshA31J+w8YzZ4pZGpZHwHlmxx+kgtt4GYGdkkuSYX26zJ7Mh6NB14bJSpBadaO+zgUdiW3vCxNglrJSFkgb3aHMcI0nB8f4F5Z0+0T7M2ZM9pZWUqdhXg4OEpLjRvSJLc0otNkImIdnwhCw25UtvN4gscn8PMExKgcJch8wDlFy2psSJlm7VDE0VlmFMQfR4mctZq+mL2efTsOLuOUkON4qHSeIjlSH3QXY5pCcAEtg5wqLFdajEaOGG7xMdC3ykoJErHMOi1ECWNSwbEeZ6QZtr4LJJrhi+akNAkxLFw8FzJrmoHR28DWIitj79tBIlGjmXbVDVx7pB8u0pVy45iF0xAJpSIssqGIlBMtGbQ7QpiN0K7bJwrO41gyxrKk19mCbXYgpNaFs92tYCpaugko7K0LJKm95RZrPfoAGFRGkVfAUmvPpBItQIyaLZIKYFNosar9WR/mef2jhN5n9UVldrGnrGfjqwH0EW2Zb0X+oDQ86xqKaq3qOsZEfx0dsyz2+1EgqUSTrXy8YTzCo69BDK8LGSkHQc+P1hFMmFJdwYNiha4LqSXZ1KcGgMSGIUz8XOOyo5tBdS3qJKh1s+UCZiX8uQi0f/o1kYUkEbmilXYoJJKg44+GkMxeCUFwkHx+vjAcmK2Cc+Syfj6uunL7QPPv3CHQ+RqYrqb1xL76iTWJZ9qDZ09++sUjhp8kNrsU3lNUuaVmpOrxqzyc3jiUoKNTV/f0gyzrDsQW4N9Yc5SpAyIoYMBFwuK9CmUJMxJVRm/oWcq6pLHg43RXbAcE1KyhSkS1pK+6SGfWjVY04GCLxnGz2nEVlZcqfU4hiq+rmF8sXNUWTVnG0Oz3Ymq098ugMp30dh3XDODFdtCyCzM3CLLeu0M6ecONAQgljhGJX9RUXI5CkI72sollLrClKBJA0yZ9HJxRbDtSU+y0o0BKmcYlkIC0KD99NUj9Q+ZI4/CQOcQSk1qMXCv0MMJNjLY5cleHPEoqIDV7pTh1B35QaSKkFosxQwLEnLCpKgSKEOkkOC1M68oDKocWiVaZQUlSSnEakpBLsDQscJ4hjpXRX+CO4xC/JzGOz84dp2ag4X5Gn8ReLwuFHZ0ByeKBY7EUqCsiC/hHp1ltmOUimYbrGT5+0JKUWaPivaLTPNLxsxSf7adIVpmR6PMuQEqxZkKruIrHnFql4VqTuJhvx8ymqA58WvJwpcYFb4wIjAIZFjoq3RkZhMZHHFrXZ1rzLA7j9ojFxJ3wcmTiIrm30zghNgUmuL3lFXa6KqiCxXLLTXC597ocS7rQoD8sGOLHZGq8We7EJOfoIBPYm0Vufs0leQKeRgdOxo/UffWLrbZoSmj5HQRHZpCFh2Lgsa9aV4xRSml2RwUabsQVPh01ZvPKF1r2cnJTkT6x6NarOEthyPi+usG3Hdwm4sRfDUUG8u/hF1lmuWRweMosxT8inHCHNgu9RkOEo7UrH+YQAEYcw5Yknq0enquZEwqUmiU6KrlTRqdd8K7bPs6ZglLs4JIzxU1qxGf7Qb1m/gq1+TzybPmJZGOWjCrF+ScRxGmitw4eZgKZYpsxQGFVdVGpzJJJj0abMs0oJR2RxLD4g1BuYlnrnXKI7PZwsYiAKsB4jPpuiPVaVpFkihpuBvimYeDKL/wCkMOpETCwhfdKEqA0ZMvP+pNT1i0TLEku+h9I5VdMshsCeufi2Ud6rfZ1CdFgSh0GVJQd5mpcZ/rxAc44NiIL9toRS0qPdr3RhRq5oN8O/+kIFEpSKPQRibtJ/T76RHL+TkyvLTJSKJKS2f5qnzcfBy8I5VIk5dsHYfKQHq4z5Q9m2J6U3RELoB3aaftEqJLkIhL1BdL0OXWsOP+thNnAJSkpyqxJ0IzcjwpGrRdrUgefY6aGKZMKnVhcWbTohXtAlct1YcRGFRemNLsps2UksaajdFTtZK5hVUg+fGLBbJA3DInKACnXn5RfHijDonJneRJMDkSQc3GX8AanOOEysjoSBmOBr0hgiQACWBdh/y/4t1gUgJdwD3X5Pk3EVzeCAbB53xGjchuo/WMjgqxUpGo4k/9k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4" name="Picture 10" descr="http://img577.imageshack.us/img577/7093/dd5cebfba464c341b1f48e8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2643182"/>
            <a:ext cx="2714644" cy="3459842"/>
          </a:xfrm>
          <a:prstGeom prst="rect">
            <a:avLst/>
          </a:prstGeom>
          <a:noFill/>
        </p:spPr>
      </p:pic>
      <p:pic>
        <p:nvPicPr>
          <p:cNvPr id="1036" name="Picture 12" descr="http://www.belotos.ru/assets/images/tovar/561b.gif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57884" y="1571612"/>
            <a:ext cx="3286116" cy="32861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 называется представленный цикл картин и кто автор?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650" name="AutoShape 2" descr="data:image/jpeg;base64,/9j/4AAQSkZJRgABAQAAAQABAAD/2wBDAAkGBwgHBgkIBwgKCgkLDRYPDQwMDRsUFRAWIB0iIiAdHx8kKDQsJCYxJx8fLT0tMTU3Ojo6Iys/RD84QzQ5Ojf/2wBDAQoKCg0MDRoPDxo3JR8lNzc3Nzc3Nzc3Nzc3Nzc3Nzc3Nzc3Nzc3Nzc3Nzc3Nzc3Nzc3Nzc3Nzc3Nzc3Nzc3Nzf/wAARCAEPALoDASIAAhEBAxEB/8QAHAAAAgMBAQEBAAAAAAAAAAAABAUCAwYBAAcI/8QANhAAAQQBAwMCBAUDAwUBAAAAAQACAxEhBBIxBUFRE2EicYGRBhQyobEjUtFCwfAVFmJy4ZL/xAAZAQADAQEBAAAAAAAAAAAAAAAAAQMCBAX/xAAiEQACAgICAgMBAQAAAAAAAAAAAQIRAyESMUFRBBMiFEL/2gAMAwEAAhEDEQA/AJMBYQiYgCbJ7oZvZEwjK4KNth0NNrP1RcRHzQcIvBR0cYAzdqExxLg77Ke1r2mwLHNrjG02lONmKJKl10WSADo2NeS0UChtRAaJ7BP/AEewGFRqNEHggDnlVx5N7Jyx+jPtFYKJYwgAFv1RMfTniQk/pHFd0c3SWbABV3kRJQl5FjWiwa8rrIWvcPhxyUyk0oIOKpcZp9mBwlzRpQ2Ayae3kg4/hUSxlkdngee6c+lzhU6iBrmbQKrwiM/YShXRnnhxN9rXYGkkk9kTPEQ8NI718lMQNYzAzSs2TB3MABJ/UUO+NxN5V8jXl1AX7lSLAKCTdAigMDR7oaaMZRTyQThDSuBaVlGmxRqoWBpIBvhJdSyiQU+1HBs8pXOBzYVYmBWAdxvCIG6hyuObnm1P02rYrNlDRrcCrRe+28IZhIx90XEc0udlA3SkEi7TNnAyUDpox5ymMUZPypc0y2NFjG7uPur2MvuuMiNU02rWRuBzilzSkXSPBpvPZTDec/RdOK7krwADgK+SzyG0Rq3EDCuihce2fkqNTC54puDfKbdPiD42gusgZIyumEOmiUmL5ICBkFDOZRNp/PCACLSqeMgmuO6ctMI7BCyh7jhVuYc2iqLj/uq3tcSAhP2FAMkO4k4Q74MUP3TB7HA5VEti8cKilZNxQufEWklUOsI19kUUK9uFtOyUkBzEeEFMTVgIyUUaQ0nBVImRVqt1HAs+Uul7gtBTfUMccZ+aBfAbJsqiZkCEJxWCfZWCE1wPsiKNgq6r7JtiGjHAorT048oGIjsjITtIqlFlhvps1fI/dONO0uaMfRJ9E9riCcYTiBwoGgVyZC2NhAaIiD3Ug8E5NWUJLL6r8t27TkWouk2jJtYWBvsrzoZtaHccquYiPkHdfAQEUzj8IJyrWs4wb91SGBJ7Mud9Fzpt9toqGnfJp3+pE4tcPsVEB26z5V5jLm/C0qrSSpGezk+t1MjtzpDxVAqHqTVbiSu+nZUm7h8IC2qroVFsL2yAtxuGaUiweKPsrdBpgXHae2fKtmhLTdfZRyL0aT8AErBWc/NByNFkJpKBtAKDlYCSQVlMbVix7AOwPzQkzKBu/smUrOMWg9RQadw/dViyM0KpWZsISQVyj5RiwEFKCe2FaJEClYbNHHuh3N34o0jJBmlW1tuW7MgjYByrvR9kU2MDsp7R/wAKTYwJj3XZB+iLheDWfuqZtO2OIlt3yLKjBISOQR8kmrNIc6WWiBz5TjSyHHhZyMubRDR8wmOm1DgQMqMoWbTodmIPcXOAP1XjAa+An5FQ05L2VdFEN3DBITjKuinZ6HTlotxNoljQSu6aQAZbyiWBrhjA8FTnNlIojFp3POACD7pnpdHcdGsZQ+ka5j7be205jywK3x4qa2TySroSnQOBJI/ZVegWF1tr5rQOaHAhUDTDO48qj+PsysuhKzfEQ9nex86XXaovw8tCL1j4gdjQPh9spB1DWwwi2ne+6IHZc04fqkUUlVsNfIw4BBQjpG76HfjKQavqpmDQGllcgeUvbq5GSbmSGx7rSwoz9prHtBBzX1QWqjHeil0fW3tcA5gd5IwmUup04ja98zRuFiihwcehOSkLpWdgFUNKJQTeR5KJbqINU/04Xku7YRDGCMbLJ833QpE+OxHNpSDxhU/lw03RT2Vrdvv80I6ME8LXIxQubGTxwrhFj9SIEYF4UtjfB+6XIAF4BaSQChYoA15LePBRAdba7X3VzWigrUCZPTRbyMGkzi0hoEUENom7Xi8p9pmhzGilzzlRWEeXZTpoi0ZOSmMUbXtBcO/ld/KNDbuz2XRUTSXkNaOSTS5+XLo6KoubpxVbeffhEx6B5rbRaeHA4Q2n1UMr3RskYXDlodlGCUxsG5wY35qsUv8ASMNvwFw6NzDbnAH2RjQAKCAfO6TG7FdlwTmKrJoZJXRHPjhpLRNxk9sYofUbqID6/ZYjqP47m08kjWRxhgNNJu0M78fGbTkgNbKeM4AV3kUlpE0anVfBZBBx3WM6jMx7nuY7k8KzW/ixssJ+FrXuGcrO6jqTHNrcCfYqKjs1J2qLpnA2bQzp2x96OUrl6kThvI8oSTWGQZ5PhUUSbHLta08V814aze0NskDykccj6vd9EXA8ocQHOjnPqB7ba5pxRWh0eo9WNzpX5bSy2n3GnD9SZROdQxlSnCzSkO3lr2/CVVsx9PKp0W90m3BF3hH+meCBjsuedxZqKsDLAApbSrzDZx9FP0D/AGpKQOAha2v8K2I9iVYYq4/dWQwuJFNyu2WiK2E6TJF380307gADlAaeCQD9IRsbaxdX5XLkaZ0400NIXbhnKQ/irVSRsZCG00/Hd0itZqn6VobELcRzfCzPVdVNqXf1XOc4Cgp4se7NZJ+BFP1GVkxcC5tHlqM/7knnjY2WVzvTFCz2QGqaS4iiClk7TGXHOOSu7jF6Icmb/oX4oc2YMmk3RVRLjVK78Vfib0HelBKPTLKJFHda+Yu1r2H4HVYQup1jnjLzfhT/AJ1ys19jqg7qHU3SyGjjsCgBrXg98ZS+WU3dn3Kq3bu9/JdKikjHY6HUSRkrj9USTSUMcRec9kZBGZbIIHlOgL/zLninC/dGaWIOAzk+Qren9KMkPqOb8PY+U70nTGUCLpYboTAtPoHOG4VSP0+hc0A19U50PTHEhoaXX2HdabpvQWRNLtQ1pJ7HsoZMyiajHkY+HTkUALPsE56X0w6gFzy5oHGFpf8Ap+njbTIm/bKi30YjTfh7X5XLL5F9IqsXsXx9KZBIHNcapXOixwivVY66ddKn1gAbAUnJy7N0l0D+lmlPZ/ygrS+NwtgyvUfb7IVg6EMse15B5BROnHGFCfLrHJ5UIwWmxjK9LItnLEZxSV8NIuPbXxi/cJcxwxVe6L0ztzqrC87IqZ1xdlp0MUztzjJVeeEo6x0V0bTPDb28usZC0rdrRyfkphzXN2uaK9+6UcsojlBMxul6MzWaJ0uBO19UfCz3U+nhjpIyLLSeF9Si0cLC/Y3buSPVdAM/UXPA3sFF4uufC6Medt7Iyx6Pkur0TrcNpsdqSieIsJvv5C+06z8IujhmeHgFo3AGshfLOu6YRzuLRQvhdmPIpaJONGalBuwcfNQa3FWPqiJm2cAIcCjR80rAERR7iAOyb9Phde0t+6UQYdZx7rVdDEU07Q6iSQKKxJ0gHHTtO6OGi1zbqgUzh076G3harpvQoZdPHI9xyLAHZOtL07TwenUTbZwf91xyzrwbUGIfw/pXtlEkzH000DWLWlI9laWV45wl+u6iNM5rQwEk1d9lyzbmykVxVE9dKyCEukJBNhtDus3NqmuvJtOepzx6jRNLCbJwAspqSd2AavlPDCxZJNBw1VDJK6ZyWmilJe4DNqTZnDuruFEubGTdRsGWn7qf5xvj90sExcOF71D5P2RGJlzYRPKR3z3FqLZiBhCSSnd4VTtRQrdzwuvItmIjNmobvokfdHw61gA2ub91lXSZOV6OdwIo/uueWLkWjNo20Orc8YNohsucrMaDVu4cU1g1Z7ZXLkxUXhktbHYkke1zWmsYKnp2Phn9R0ls5s/wUsbqy1pcO2VmesfiWRzfSAAF3Yu1nHCTdIcppGy6t1bSO0OpiGoj3BhFjsV8Y63I6SZ4dWT4ROv6tuaWjv4SSfW2XXkcL0MONx2zmlKxbqIyChw0XwipXhw4P3Qvw2B55yulGS2MEC6Nko/RaswPa4A208oCJ9MoGvdTaScj9kNAfW/wh+JZHuAc6wcFrjyvpMEkcrA9hBtfm7p2tfppQWvyF9W/CX4ljl0wjkd8QA5XDmx8f0kVxvwzduI91TIyMn4mNJ92hDxaxkzNzHL0kzf7gbXK3a0WosDYWRemGgNz8NLP9S0bDL/TB9sJs6QdlU53cj9liEnFjcU0ZubRkUCDaDkg2khabVbXjH6hylPUIw2MPIzwV1RyWc84JCvbt57KYA8qDzZrgK8Mh7ldEao55CrV6gCTHfshTNvxYQGqmcCCRw6ueVSZ3R/f5roat2NdB8k5Arn3XYpHYyEoOpdvzweUXpphgnCw0MfaaQgDNFMIdQR3WdZqgTVn7ouDWDdV0ozhZuLoea2c/liWuINZpYzqm4uJOaF5Whbqdw5Q+pih1DHN2tBPdLGuA5bMPqHO3ZH3CBc6r/hPddoXRznA57BL5dI7acWulNGOhZK4nxlVNu7TB2kdtNBDOhcD8YI+a0BU04NHN8KbTTiCveg4/pB+i9tPy/dMZc13xCu/um3TdVJA8ODq+qRtDu13wionObRAKy1YH03ovXSWMYXURzlaTS9Ra8ZOV8j0mrcyi0n/AAtFoesOtrXmj5XJkweikcjR9JbqNzcrnqtcMFZnSdSO0fHaPZrbbd0uVwaK80xo7IsfwlHUHOA2ucSrfzwIpx+yB1k7pTjPstQTsnN2gKRwLq7LmfKNGgtvx8kchWjQiuX/ALf4XSmQcWYHXbY2tFg5P+pBSy2AAc+xRHWZNrm0Mk9gOEndKcGjk3ldgIv9U4sm/wCFfp9Qd1E8YtLHznkA48qceoFBxP1RQx363wXdqP5ssdz34tLDqjnyeBaok1Bs2e9pOIGlj6iWgZr6opuvaQL5+6xztUWEkE0f2V+n1cjnfqOFhwHZqzs1TaefitUS9LcMt+L5JbBqSDyN3laTpGpEzC2Ygn/SbypSuO0NbEc3T5WNc9oJHf2QEmkDr3gjK3kkDCy8Uk+v0h2l0bQlHLY+Jl/ym1uAb7Uhxp3tsuHCYavUfl3EOcRfhDQatso8nuFdNmQYw+W0rYoq5COaxkjdwH3XngB2APqE+QiqKEOFgkupEtBYduVUx90Rg9vsrWlzid2SkwGej1DmAAkpzpdYSBx9Vn4JBHl5c0dhSP0LxIXOaKo1SlKCYXQ+9beQbRWnZEaLhZHlK45GgcoiOccFRcR2O2PYQAp2PI//AElsMoJoK712/wBv7ppMOSPk2s1LXyNY5lCuclCSGmuHc5x/shfW9SUPdyiYnBzSXA570u0RRLua26ALhWVWySxQJJ7+6K1Ucb2ULBBwbpLXBzBt3E0cFABhmaG5wVVLOBwRnygjMbyXC+aU5ZK20N3+6YBPqbzQrOFfBL6bhlL4y4ndm6+y6JLfyLSA0mkkZIAc57DsnmiwBTue1LLaJ22jx5pPdHqPT2l1GjanNAafTNlnpj3ECtxJFYUddppzHIIZAbBABGR9UPD1UFo+Ehvc2izqGmMu3Cq5XPtM32jDdV0cschZK4l3NkpaGmN+5ryDfZaXrGq0sgcG/wBR44NYWZn3NP6aDuDS6ou0YC9NrdnwuObRI1IkIruOyRu3kE0KArIRXT45XyNLnEd06A0fT2U3c+MbnfsmjI4ASQxoee4QGnpkTSXAilN2pqQZ9srLWzIXqIRLDtaRuuwT2Xo2+gNu4n5lDtlsHc7Pm1L1Q4khwKVAHxzg0Acq5klclKvUqhwpM1DhQN2suIDyPU1wVd+aHv8AdIxqm3XB91Z+Y9lnizLR8xZIQ/OQD90QJ7+EOI+agNLQLi4g1YsLvpUXU5t97XQUPGVzrFnPhDF53EHsrgLJvx2VT2DgcIAovc5v8qyiGNBJPsiINFqZa9KPffABTLpvQ9VrZmscx0TQfiJHCHoYqjBrFhXMhcHA1n3TTX9B12jlcIWM1EN4ewXY8kXhQ0+jmkdTmFhxyClyQHtJpnvdYBI9uU402ncG2TdY5CY9J6Mx0e/VmNrR3Jr+SjXw9Pitunc158tIACnKewoVtikYwmxQ782rI9YYRQG7xSB1Orn0873Mc0OPa7ah/wDqku4lzWE++UVYiOrsSl4Bzz2QGpJkNnJqgfCLfqN5t1H5qpzyDwtoALY9pArPbKvhlcwtLhR8q00+sV4K8YBjdn5rVgGwatxbR+hU5HuPxA3R7lUMiDWGgL5VU52tJLhx2RoVF0kzwyyaA/dVu6hRoEj5IR0hcw5J+FCvbI6SyEBSNFFqS9rS6yrfXPDjkJRopiGhrqscq50+1wugOaCVCoZGYkgWTnsFL1j7pW/UjaLdWbCsGqwLLb+f/wBWaCgefo0rTcTvkKrPzS6bp+pYCZIjW6gataSXqcMhd6cTmuJxagOqNFRyMthNgnkFHIdme/ISuBcfH6bUHaX02gOAJ8Xa0kskMpDWRk459/ZDP0xndj4Wjv4KdhYDoNV6DgAabyKH8pxD1E5IADrskYCWP6bZsVg4IOCidDoXGXY5/HZ2MfNJ0+xjvS6tr3DfKWjzfPsUyhOmeAHAOvwLSEQenJ/q3jkEppC0FgDmuHhwwVGVeBo0Oi6HDrctDd3YO5Kun/DT4zw1uM32Q/Sn6eENOonmHyZdI7WdZha0s0omkdWJJMD7KTk10bSXkR6/8PROe1jpmNkcDV9vn4+qTf8AbnqS1E4Pr+xpKf6vUSSxtD2sJOXkHJ+aCdI2IgtJGPHCaySFSKIfwm4EF8YBPdxXZ+l9OhjMbom7rvcOb/wrJepFzCwuNHnHKEfrrFB9D5BK8jH+SLunaex6bi1viwonRabaWnJHkqMuqLK7gofUT7hd1fhUSkZbRVqYYoydpAPz4Syd8fx2RZshWzue8kGPcexCq03Tn6ne+S2xtBJo5KstLZkH9SNoPAruqZZGl9137FGSt0T4trpqeMXsI+yXyPa19B+4djXK2nYHQ9xcCweMf84Uy74huskDwqRLkkWSPZRe8GqIHzFUmASX8AB9HkgK8QmhbBffCWNkPqscHBxBTcaltDc119+P8JCYMdQGVtqu5JUxIyRtb6I+yVul4rA8Kxsw2lt0T7WEqHQd/Ubm7b4/3REetcKIJPs7KVxyOyCLafAtXshJYHtssurJpAUN9Hq7sEGiORyE00p9Wmt/qAZ91l2Rv2227A4KK0+qkie0gua4FZaAfv3tcBhwHG7sitLqWjEkRbX9pwl8GvfK3+o3cT/aP5CYskD42mjYyNwzSjLQ0NNJ1FsTgfQ3N7f1Co6yd8pJY1rRfAB/le0WjGodTQGurti0wf0aeNl075UpM0kuzPSah0XfIxnsg9TrCW1ZI5weE41/TXlmRz/4rParSTsLmiMnnJwqQSEyiTWRkU0m/HdCP1VO5NKcvTdTK0PdCWs3UXuFAKem00xk9J2nc4jvWK/dWVJGTzNRJMAGBzv/AFaSmDOnt9MSaiYRM9+/7rg0LYGtfOLsYia88/RMNJ05k7BPOHgNFBnND5BJteAF8kEIjD4XksBAoCy5Bya6RzBC1ltAohjg0tHc1yiev9WGledHomua4Ye/gs9hXdZVzyfhc4lw43JxTYqGU/oySbIX577m0pR6ZrCHyubsHNZH3QcZ2R7nO20P1UXX7KqXVeswtc+mXjPK2h0E67XRxxhumBGf1YyPklj9UXH4o2ucfoomiDmr72o7RbeK+i0BdHK4FxDWgY4TJs7to/ot48lLoNgB3GijmTAMaMYA7oASPcLzdkLzZMgHi+yqde7n6qLSLo3aBh8UvxAA19ETE97HXCS3yWnB+Y7pW2q5VrZZGUGuFDucpUMc6fXWGtfRPkNR0Qj1Ltp2X2+Kv5WZbq5byYyB7I7SdZmibsbHC7wXt3UstMKNR07S1LssgnjcAfotV0/QbmgNdHRNBpkGPoeyxei61rpNrPy0DiP7WkH7LV9KnlkY0y6eSu+07QP2UJpgbDpnRWmRrt0Y2GyQ4Gvra0T9NGyBo9QGuNxtI+lvc+NodowXbsOcQf2pPtSzUflg2GOINrhxNn7Uspa6NoTarSafc4zEEAZs3X+PmVleo9R6dG9zNPG6R/8Ap9Ng2/8A1Hddk1p3M1Bb6RIthBwfIANrB9c1mo04kMZaY+CGhwIHuSpxg2wckMdRrGvnJ1ErbPesAfIBdb1WKFm2Bzn/AFIbfy5KxX54sy4F47An/dQd1Akue9ldg0SLoWIwabVSv1EwmY47h70B/hD6vqE0EL9kp9RwoAYDfcf8ykJ624sAt2OAXWAhXa18hdvdfzK2oCDZQ1vxW5xcM7jaGc9rbIBHk+EI/Uu78exVfrW4E2VRIAqSQkW5wYLrI/gIaSQkijjwoOIOXGiOADyog4O2gU6BlsbyLBo15XnuyKDc8ZVbJCHdt3k0rTqpXAtcWub33AX90xFkG0/q5rsE1YyIMaNg48FIYpHbvhHPfuj23Qy7jwkAoLr+aiHZXpHA2Rg9gFHcRnH3WjRZ3t1H2UQ42c0uXnNC/K9fKdCo9uO61fDqHtJLXED/AMe6Gzf+FwuFpNAaXp2rAdGJG6iYE4DpAxv7rc9M6xoIWNBELXDkeq5+36gV+6+SM3EFwwBm7pMmdQ/LxsO9k9iywmT4Tj3ypSx2M+/9G63C5rDGWOac2XcH6laU9YhkgaaBNc2Dn72vz30f8YjROZAdA2QfpaWTfF9yMrYdR/F8el6aySTpj2eHGUAm/rnIUHGcdI0jddV6hDqA4SCPOLLDaxXXNDHPE71QNt4c1u6j/KzB/GfrRvkLZ2NYfi9OYOof8/hDT/iqNzXGHXTNd29SM19CP9wksc7sTF/VNDHA47JGvbnh/H34SOR7WuIbWPJRuv6xJqy50zY5HEYfH8Lh8+L+yXNmBJ3CwR3C6op+RHhZNgX9FwOICk57TmMAULyVwSjdZcSW4smxS0BGyRj9lMNfzV2e5CudqoXPa98Lyf8AU4Pr7dghpJGk0APGRlFgSfefPJvKg19c8HuFy20bFuPc4pRbdGshMCwnBNEZ5XA8nByPFLwBH6qOL5Ue/hAqLIyQTz9+EaJQQPhA+bUA0kHjKuBkIsB32QIFxhRoA0rHsNXY+H91Ub3UUjdEXEjvheshd4K8WkkJiPWeAuEfNTBc34b49lx7nWdxNoA4D8QsfdS3NsXhp52tUa7hcok0OUAOOks6NI+up6zUwgki2Rb6H3Wl1PTPwhqNLGND1wsc4fE2SPZVd88rGaPQy62eOHT7TI80NxoWnOs/B/U9HGZHugcwHJY84+4CnNK+xoH1/S9Dpml8OuGoYCRuiLc48JU4MaSWvJr25U5IHwvIJFjAIKpc9xaQ/a4+SM/dbQjhdR8+bXrzY5XKoAcKXs7uLKYHg6jz/wDV7cOV34bIN2okDNG0AdNVyutPmwPZQJrBUqBzj7IAkarIs8r0by02D9PK8K5H3XaIv5IAmRQuwLHhcbn9Z+VcrzuLJxiqXMCiEATBsjlXNcdoyOPCHbnAHdXBrSLygyf/2Q=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7654" name="Picture 6" descr="http://www.bibliotekar.ru/k100-Chyurlenis/1.files/image00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3429000"/>
            <a:ext cx="2258264" cy="2756567"/>
          </a:xfrm>
          <a:prstGeom prst="rect">
            <a:avLst/>
          </a:prstGeom>
          <a:noFill/>
        </p:spPr>
      </p:pic>
      <p:sp>
        <p:nvSpPr>
          <p:cNvPr id="27656" name="AutoShape 8" descr="data:image/jpeg;base64,/9j/4AAQSkZJRgABAQAAAQABAAD/2wCEAAkGBhQSERUTExQWFRUWFxgYGBgXFxgYGBcYGBwaFxgYFxcaHCYeGBojGhoYHy8gIycpLCwsFR4xNTAqNSYrLCkBCQoKDgwOGg8PGiwkHyQsLCwsLCwsLCwsLCwsKiwsLCwsLCwsLCwsLCwsLCwsLCwsLCwsLCwsLCwsLCwsLCwsLP/AABEIAPcAzAMBIgACEQEDEQH/xAAbAAACAgMBAAAAAAAAAAAAAAAEBQIDAAEGB//EAEQQAAEDAgIGBwQIBQIGAwAAAAEAAhEDIQQxBRJBUWFxEyKBkaGxwQYy0fAUI0JSYnLh8QcVgpKiJDMWY3OywuJTg9L/xAAZAQADAQEBAAAAAAAAAAAAAAABAgMABAX/xAAuEQACAgEDAQYFBAMAAAAAAAAAAQIRIQMSMUEEEyJRcYEykbHR8BRhocFCYuL/2gAMAwEAAhEDEQA/AOko0zKKbQlD06kJlozI7T8JRbpWdLBhhyckR9FgCUbr7lcWSh3rYlCZ9KcloUEY+gQbWV1GhIvn8UZTpWOCUhCu1LWRVHBjMq8YYZqW9mdC5zVdQYQ2dqKNITkolizbfBrKyEJiMPN+xMabJV4wCKwByOdNA71OjQdvTwaNGceCrNMASSqb74FFpw4HFVi1kzqU471Q+nf54IKRgF8qTaM7exX1GLKQuOap0MEUKOrN1IuMK1uajUFlzcu2MAOqQTM32rKLJm9gii0QpNZnyT7sYMVmlb91c13VCk9nVWU22SO2awZ1QyFZ0vFRrMuEX/LRvKDwA5enhrDwTXR2GImdq1TwotAvvTLCU/BPutUaRSyidysaLo4P7PghNIfbg7vVBC2adQvK0zMiMrKrC1b6vEo4NiecoSsayvVUgFMFb1UKBZWyjC05ivhQ1UyA2V023RmtYlCxkriIC0+RQc15JAN2xPCbieyEtr1CbcE1LbJQDL3HZMeibTWQbg+sMuYVEI1zJ71XqQU64DYLXok5b/3VNOi4HMZpgWKQprb3wEqaLrRYrw0LTypNDJgxZZWBnkogKZNwsYmW2VcwrosqmZlZmRVWamYyHJKa9SGlM6dSAOSR8GYlpOyOxMcDeexIMPUsAnuidvYtfQMl1LXvtPFUVz1Xdiyr7o5/FV1D1XdidLIiKKJHSN7U21klEawM5K44i1imlVh5GYKkCEpp1iNquFc70lGGGuoNPFBGpIzKrDgEyQBiBcIiuOp2pbhq4BklHVf9s8x6rNZFMd7h5IR+GAZxF+0lEMM09YbQqNYw7s9E8VRNBLkO6uAdnejalQauSRtqFxvvTxVjJhTsSN4VhxDd6GZRJNhKK+gnaIQlEa0Y3FN3rHVhvWfQTmFB9EjMFToNkTUG1QfiWzMiFvomnaqsRhwBmmoNlrse3V2lE4Kjrs1/dk28pSrUsm2jKkUoz6xSNBYp0q5zIBIzjmm1Or1RyCTe1LpawxHXKY0PcbyCzXhTA3Yn0fTBplxz1o8E00a7rEZ2SrRp+qd/1PRMcBUh5P4fgkSyUk8B2LbDeRHwQZux08PNFaVAqNDQfec0GOJ+Cpr09QEZ5eaZckQFg9fJV9IrqeaFL1TU5HhwXMepyqKanrXUxmXytFy1rKKYUuY5OXx0J7EiAT2oOoRwHosLIF0W76oD8R8lBzxDz+X0W9Ge5/UUE4nVqXg28E6JcDl4skVI5J2DZJ8PR1myPmE8cJmQ40bdvIlHVHWhAYCQx3eiX1bxuAPz3KMk7GN081w2Ix731ZLj7+WwDWjyXZYerM8yuHe2KjuFQ/8AcunsytsSTpDpr9+xXUxrODd5QrLvAO0pzWwoBkbHDnFkksFbL8ZohvRnVJDgLHPvHzmk+hsaTRcTmKgHgE/xuKim4jYDHOD8FyWiHRhau/WHkpJeBsKfQjp7EgtaBc6zj4kBOaFeGgQMvnauSx9X3fzBP2VTA5LNeFB6gWizNN/5/RGsbGsdzZ7rpdoZ/Ud+b580x+k/6V4iHHbvmw+eCmnQ95QTQq9SRvETyMFbqEloLuHcqhjgW0zFpAPAAuEqL8aKtxI1SJBEX4d6ehHyY3MIQwjG59qXGrdPJNmiy/ksm6ynUCrLkiQ1hAcrAELTqq01bJ1GxLCA2ydvydyCQ0q82T2m+WzvalccgbBcAOr/AFHxuhHNkO7fOERgget+byAVDXZ8z5hFMnQxabJPo+uGMgzmfN3wTTX8kixIIPef8nfFM8Ao6LCPBBg7FmIMax4DzKV+zzpLzuaB4phjn9Rx3D9UslTCB6NxB14O1s9oMLlsefrKhH3z5ldHh3xVb+XzckWOqQMQP+b6kro7O6b/ADqDUHWjqDX0xWMzIyNhYSnOId1QdnwSHRx/0Lo4nzTeiPqG/llT1Fl+oyfBCvirRBM/r8VzbaJpMqN+8Actx/VdUBBgcEFjcK0w0jOY4ZEjwnsUd1XEojjMU73eYXRaOM028kq0lo/o9R0gtLhecxvTzCURqCLD5KMlUF7hvLAPZ6kC2oDs1SO1X4s9drd+t3AR5lL8Hi+jYGx70zvI6mr/AOSc0cIH1gZyY8+LfiUiQzxkHwFDWp09xLW8iZ9UWcAKZcZmfhKlghqUBA63qHSFB1Rz2OtkZ5AwAnixW2QDr9qVVWdY8ymVB+R7UO6lJJ4+qsxIm9HYbWqNadpA7Nqe4vANL6YIs5/kCY8kNozAnWFSfd+YTDFVg5zT90yDN5U3yZvIGMMPpDQWiNQnIXIlSdo8EmeCGqaaaH6xIMSMr9h5+aFpe0wLrnatwDkdHBNbkBsCIIAYOASqppxuqCSIOWXcgKPtHrOImwIbAzk5LOzIf4d3Uni4+J9EHgqQOsdoc4d5QGL9oWahIIgDYVXgPaambF4kb9qVGofADWI3NHeblA1mh1eCLBh75/XwVH/ELQSGgZ3jzSzGe17WE58e8AorLo1DrRwAr1GgR1R4/sp4lxLao/B5tKF9n9ItrVXkROreOe1FPPXqD8A9QhO7M0LsPWlzD+HyclulqX+9+cevxROAdOp3JljdDudTquiS49UEwAJ94nyVIS2yBJXEh7PU9bD6v3p7pKZsbDGtHAJT7NS1rAdzvP8AdMulGu0cfnzQ1cSZo8GVnRUIn5zS7SWJt2z2ZHzW9LVtWs0jaWjzCVaQxMvI3SPIqKWSyWBXUf1GjZqjvXQ4Kr9W3kubEnZNvCAn+CfFNg4IznihlEXAghjSIOqWmeBOzsTzRztVzjmNUN5DNJcVUBDSAZBJPab+qdYWlA4O8x8QfBIuAyJ6Ir67DrZifjktvxeo10CRq6sbb5KvQ9Mazgdx/wAXH0IUjqgEge8+fHV9FSNCPlkMNhQaLXbdYye4DxPiqCbqp+McwljRk4E7og/v2KmuSGB+xxI7o+Pgqxa5JU0dTot31J/MgMUCHuibCY/RT0HiJojnKypiLuO5xQasEeTm9G4WpU6UubHVMTvLg63cpaK0GXMdUf71rDnv7PFNG4gAOLREjLjINuCNY/o6RBEFw/7rz4rMd4FA0QKlPo5LdRxdPOAY7UHgfZ5wxJgxADhMwRBH9wT/AEXiWRUEgSWkXAtec+aMpY1jgSwg8r+7tHDilujPyOTq+y73Do9e+rJdBzn1v3IbA+zJb07S6ajdXVNzOZyXR09MhtVzCCdYgnhAcZO7NEfzGk17pIBfq35SAeV0ibqhnZzVD2cquuXgEhvVg+ey43IfGezLnFzM6mrM3iJ3FdLj9NU6TmuBn7MZTrEXvu9UJQ0w3pBUc4APENz2Xuee/eim7TXQOaN+x+j3Uqz9Y3NMZcx3pzVH1540/VUaMxlOrX12EHqRbLOVbih9e3ixwS228k5CfQ1LWLALy5dXpsEUXaoJgCwuYBBsOxcz7NVoqtEWDnDwK7B+IExNwmkKsoUYV2s1jy3VLocQRBBOYul9xi9WcgPG6dabxQZSLznLWt5ucB88kDXwMVzV+yGiTyRji2+thsX6dp9dn5vIlJ6rZe7mfSU8088GpSOcoXAaODmVKhv1nho7Lz2x4qadIqngTYAZbJa8f428U3oUjqN2WU9EaLAc4OAdqxG6SW38/FN6OHBB4EhLuDdHO4LBCpTJHvCW+RHimeCvRLJu35Hw7El0Xjy1zmREkkbfnJNHP1Hh2Qc2XDz+KauDO+DejsY0VN3vTPESfFWYmqBI3CR/clTqUVagG5xHaB6K6owjVYLkgNJ3AQUyNt6jJhaWVC7MgeAcfVAS1tEtIu4yPA+gR2KogwG5EEdzVS3Cno6QNyBHgVRLAuATRmktVoEW8ot3LH4oyeJKW4am5oh0SST3lFgKskhUSe66Z4+oXVKsbY1R2HuySqoJR9R3Xa78RB5W+KSa4NttiBuDcaWqT1iDO7krdE4CuMO8sI6QVNhMamq2Gz2k9iMpMh4B3kRzsmei64p0KxNuu09mrHoUjfkNSWRLU0S5vXLusIBbnLrCOKuxWhHva0tJDoFiMybHu9Uw0c5zqpqEnVJNv6dUcrwrcRpYCrTF4B63eEj5D6HJe0tF3ROcJL2Am+fVEnwlDezVUvwZqVQWy46tjJAghwnYZsum0tRbXOq/KHa14kOOXJM8e+g2mGjVDRqANaMmtAFoyEAIq+AqkqEXsNhnCu5zibyGicgRMQusxzfrWHg4JLobH0n12inaCZtGwp7pUhr6e0nhOZHgg1kSfIr0FgpfVccmvIHO8+HmmOMxwBfvFjfhY/O5XaNweo2pvNRxPCwslGkcQGdI/qmNUEHdc/BJPLSEWBLpvTLn1KdMGRrsdnxt88l3OLpl1J4aJJaY47l5VpDGipWc9oiHZjKBHVA5jxXpzcYeipuH2m+Oa6Nao6Ma6WhFF7nYm0g0NpMLhBbBPkfNH6NoThhFi5pP91/VJPaPGa0bMmx/UCfTvTDRWK/07DOTY/tsuLd4bOvDRPpdR7ht6vr8URTxQi9rnYkdeuXVZbe5ndESfRVVcW6f2SbZumhWrdA2i8OarC6eu0mOMnL53qX00vF4kN9b+BQGj8U6k9xaZGsbbx87VOrX1nawsA1oM78l17k2O4MJwtWaouYiDyj4KdHGziHhx2GOE/sEBgqkvPZ4Aq6pTaasxcyd20+ibSpypgnaWB9VGqW9Y5wI4tN0Tg6ssYZ3esqjFOHV4OZ4mPVS0S4dENkEjx/VXpUczbEz3y43GZzG625YD+VC42vq1H8HHlmq6GJJJEDshW7s24Pc7l3j4oqgdYFu2dYcTtA+diU16h3+CIpVrXJST08DKQbiGk9YCCInnvQmJ0jqAawJaTcccxzErK2Kc2HT1TkTsP3TwOY7VLEHpGlwiQJLcwVz7GVsX6M0891R4YfswAQdmZ7Ba+aqxVYsfrkk77zrceCgKDWEtaOrU6zSLEHa2c7bCqq9c3kdZka34mke8BsO3mDvT7eoE7LmY51d4EdQG18icu1UYplXonXIIebDY3jGybK5r+sAMi0nug+RVQpVqri1ps/Xk7g2SZ7AD2pZRpDxeRx7A6NcS+u90kEU2gZTBJPOLdpXd0aes9rjsE35W8ly/sViG0w9m8h3hqz5DtXVurgiZ4Ht/dc8sSJzdsDxWM6O0e++LbD8hef+2mO1HOaHXIB25XAPau1x9brMn708+q6V577cVJeIt1fIo6PO5/mCbtukKvZ+Xl97i69XxGkqdHDUw85MbHdC8l9ln/XPb+H0OzaV2/tXhmvFGSP9swDtMhNqycmo9Cs0twJpvS7HOpsvrTe1jJDhfkVTW00+lR6sQCbcSUorVYqD8ze4BvoFL2gxYZS1CCHOkgEEbRt2KU0lj0G2yi/Uc6N0sS1ziDME/wCLb9pkqOBxjXglxvJHkkeica3odaZDqTrHMH3fNA0tJFs2mTO1dKS2nM5NTob0saC95uL23C52oappZrX2e0kbzflxRdPDaxkMJ/plGM0cD71FruDgI8Uig3eTtlNIR4H2hAq2uZg25jbzVtb2xZTqQOtxEGM9/NG19AUgb0hPACfBXs0cGFsNAEzBYPEwtDSnfIJakKujMF7YCraCcrZ2BnfbJNtD6ab7v4j4mUux9VwgNDLg3ay19hIR2Ac8USABrZi1+zbCv3UlFNsg9SDtJAWOqA1Hx94+aCwZOsTBHf4ol2t9ppU9Xg7uXddKjmWWbqVDGS3TqkDaomn8lbYDb0SSdIZZZcMTEyDfMHIjj8VlCoGEOaTqEgOafsztB2hZWGxV12kggZwI5jIKEleSqZVjW6nV+48Ob/039U9xIHYFTiCNdh2nWYeRuPGUZiCH0w8idUarhvYbHtHm1Bapc0sN6jIIP3vuuHMWPEqd4KIjhSAKRP2XFjuRln/5XRexuG1nYgfaaOr/APY0fCEkdgw+32arTF4io0S3LfA7QU29ncZqvBm9WlB/PTcR5HySzl4WZhOJwfRTUyLYAa29zI8BPcFPB+0c61h0Y49achbddA6WxutrtkTtG33hs7SubbiyC8AwNVx7ohSjC+QJb5UdDidMOdVZkIeDzGq6x+di5D2yxU1wD/8AH/5OVtPSes+m7ZrNPegfanrVWvi3Rx2636otUsDQjlEdBY7oauvGbC3vRmO9oKj3s1jIbIbYCBa1syk1F8BvA3ROJqQ2mOJJ7dVU5iWlBXJh9XEDpGncQT2ITTWmDXa+TIBkd6qdUkn8p+fFLMPUzZNyLKc+KA80y7QWKIZq52cImLWOfNZVq3N1rR1LVfGy/iAg8TiIcQg8RSIzW7V3LyO9ZjATt8VdRxgnuQwpbRParOitJC7Ibq5/ghKwjG1w91t2zasw+LeSASYAPcgHU432V1CsQbgjYE6aiJbeBjjMZZsSDebkyoUcQXbT4oWvVyPdFo7AqtdbdgNZ5GYnesqEi5Lr84QNOtleO1GU9JuDSPn4LKTMwV9W9pI7vNEU2TvHaqq2LaRt1uYVP0kzwTt2hVaYa+kR9oqLw4XA7Z7VS7H2/ZabpIWSUx7L+kGsXRZ/vM3OIv2HdzQcgQZPVBE8IPkVN+kLk32ntyChTxPCIF/VFQNuCKWMGtJMEkEyNogTG+wV+DxeqDBuDII/FM8kpe7IzvOzmtUa5AORy8z8ShOCSFcgeji5xNWbEscZ3gOv23Q30nrOna13kqr/AEkO/C4d9kNXcdbsIXO09x06dJqivCYiGs4FvgUz0z8+YSGiYbyPk5NsabA8vFJHgaT8S9WA0KkOvlE+KM0q9v1ed4nzQThBvuVOkK51qI4T3WQbpMu3baCib23eiA1YqNPzmi6brjkqNWSEvMSSdJe/0Rfhj9b2eiT6Rb9YU6pP1anZ+nqlWNPXKE8oXT5i/wBn9Ue7j2MpH7T/AA9Ugxvs5WDj0THObv6ovuXfNqgZ2U6bwJshDVay8kZI82f7M4giejPeFn/DeJmTTdHAj4r0puLadqhVx7Wnb2fur/qXXCJ7DzLG6MqCPq3jlPogzSjOQfFeo/S2PkwRB3buSGZoXDvLiGTOd3epWWtFmo8ya8TtRFOoL5rsMT7LYdriWN1Y4kj9FymlMH0VRzdhuDtI/ddUJqeP7JtNZBSWmbFbIG1qwUxsfPPYpagtMHkYVNqZjRaIsDHAqnWaLSZyzNuSLcwbCfD4quhQBO/ZFh5FKkmh3gpbTtYzvz3KVE2dO5GPwwA9xw/q/wDVQbQbBOq4T+IfBPeOBeoIXzN963h/dqWOyOySZRIwzJ2jnBWqha0wIuN3DmVLVarArs55tYCpMZWuq8XUh1hNvOye18NR1Tqugnt8LIDC4cBwLnNJnItOXY4KbVtCqTiKX0AGiJk589qN1iWxwHom761Brus2lGrt18/7zeFfX0pRLG6rKAhzT1ZBsbjkk2NcIr3jbtnLYnDvJFvEX8VVjMG5wpOEgtkG2yV1jNLsEHVpW4ndH3d6ji9LUnNt0QzFiczG9vNJKEmngrHXqzmqlIiMyeKhSpEkHmn+Gx9MZuZEjcclfidL0nNdDmbIsJsZ3pVBroI9RnL1WHWUTQBvAT1uOvdwNtgGxW4dwIkAm+1o+CbaT33WaFWF/iRXYSTDpiZLsxtnNM6f8UqxF29zz5QuF6BWBohcClE9WWimd/S/ib/y3D+ofBWu/iOI9x5PMea88DeKkBxT3FEu5OwPt+4EnVMnjMdiZYT+KIbY03bJIdHOy8+dTVcJoxVWgSgup7LhtOdNFVryAcg4wI3c1mlaDK4gnVcMidhOYK8uwWmHMkTY5jYf1XRaP0uXCdYHeCb/AKro022/ESnCuCzSFB1Cdax2ZQeW8KqlpIlOjFSnfrNObXHbvadhSDG6L1D1SXN3H3hwI2816mkoTx1OOScS/wDmGeXaP0U6WkwDPV7gljG3y71fRpTsCpPScVgRSsbHTTYyvwKiNOiInz+KX1sPwCHYzPLuUGsD5Y4bpyDY2jb+pVdTTZdafAfBK+j4KdGjKTbBrKElZaNJRPwHiqvpTZmFUaWZUTSyQWw51k3j8VrWAhSOIYRBY0cYQ+IZnCyiJ2FNGWmyslwWiu0D3GqTcU3UjVAvsQ9VkbPmyi2lZCUoJBSTCKOJgzsVpxLSDkLbkFTbN1PoLIT7sZpdSAq3TLB4purdwHZKTVGxZSYUicWZJJigYd33T3FEHRT84PD4rp9V/HvKicHwjv8AivNai+TuXadrObbo12wKT9FuBzHem1bDVAYawEcyoNw9TawDvKZaMKv+xv1j8gB2AcLZqr+Xv3Z8U66B3Adh+K3ToEbfCPVNHTjFiS7XfQRO0dUH2SiqejajTa3GU4bT3uUn0/x+ZVPCvMT9T+wTo+pUpgEgO7R3pxqCrTJIII3ZjkNq5t7zF3+BVYxBbk49k3XRDWhiiLm2MX0nB0TrcY+SrvoUbCznkeUJGcWZnWJUhiyNphdu+2lZJL9hliBfM+CgBEkeiAqYrfKqq4ndIKZpV0YysZF159FWH73R2fBLDjDKk2veY8Sgn/qBphdV0GJ2LQrb1Q2tK2+rxXPOLaeK9RdqJ1n53VeExMuIOz4KTqoIzQ7KgF4HNDShVproGavguxNW6m13U+diExDwe5SY6GqWrF0gpGqVY7kSKxjJVUVknerTSleB6A9I1yAItJVDHvIkhEYphNyURTpGApxljakvkHgHq+1msL9HfmPVDv8AaEb29msk30DiCt/QBx710RnrJUtOP57nRLR0rzJjZuneX+Stbp/8ve5InUI2nvVlJkn7SC1rdOEb9H9xX2eFWmxudNn70dp+Kx2l3nJ4HI/qgW4Th3/qETh2NFnN7j6Lu0nFvxQXyOeemksNkvprz9s96tp407TK30bHSGtIOy5M2+KvGCphgJzi+a65d2lmK+SOfPRlf8wInJF0NIAgWUKWFZeBPIFXCiBkFJz06+Gg0zG1NkZqcGMitObwVZpO2T3pJS/PxBUbL2VQPeE9q1VDXbCO0H0Q4a82Md8qNSk63ootZ+IqnSqjZoN3qo0uIUuiO/wVT6MxwS3u5bBfkWNon7ykafHwUGU+PgpOpcQkelF/5P8Ag1sllt8FHpW/eCpq4Wdvmg6mCcciPnig9PShlzb9hkpMNfWb94Ko45v3vBLauBcNgPa4KkaJefsR/WkvSfDv3/5H2eb+n3HbdJU497wKynpBn3vApF/JqkdUH+4KLtHV9x7HD4qW/TWNr9mvsW7m18SH1XGMO1E09IMgXAsuWZgqx2O+eZVw0VW3eIW3afSMvz2N3PnJDx+hiNo7lU3RjpAtPP8ARYsS6nadRVTIpWYdDukgkWV+H0WG3NzwstLF1Rtq7EcnwW/y4F07+Kubo0RMbd6xYnc5pc/T7ClNbBAGRZQ+jGIz5rFi0NefUbaiYoua2xM8Ch21Ku/xWLFWOs28pGccFjatU5QrSKsbD2hYsV2k15E26Bz005+SlWpVQbnPltWli8nX3QdKT+ZeFSXBqnQqOBIMgctq1Uwrxmd/hmsWLl7/AFN22+o7il0JMpGJB5rHktzPmsWLq3tyoXajRxWxVPxjhZYsXeuzwlVkpTaRQ/FP3eS23HuyhYsXLsjHpfqP8Rgx8KRx1ltYuXVaVUkjq09NPkp+k3yRFLGCFixc05OMU0xpRR//2Q=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8" name="AutoShape 10" descr="data:image/jpeg;base64,/9j/4AAQSkZJRgABAQAAAQABAAD/2wCEAAkGBhQSERUUExQWFRUWGBgaFxcXFxcYGhgYFxwZGBgVGhUYHCYfFxojHBgXHy8gIycpLCwsFR4xNTAqNSYrLCkBCQoKDgwOGg8PGiwkHyQqLCksLCwsLCwsLCwsLCwsLCwsLCwsLCwsLCwsLCwsLCwsLCwsLCksLCwsLCwsLCwsLP/AABEIAPUAzgMBIgACEQEDEQH/xAAbAAACAgMBAAAAAAAAAAAAAAADBAIFAAEGB//EAEMQAAEDAgIHBgMFBwMCBwAAAAEAAhEDIQQxBRJBUWFxkSKBobHB8BNC0QYjMuHxFDNSYnKCsiSSwhWiFkNTY3Oz0v/EABkBAAMBAQEAAAAAAAAAAAAAAAECAwQABf/EACURAAICAgICAwACAwAAAAAAAAABAhEhMQNBElEiMnFhgQQTQv/aAAwDAQACEQMRAD8AtK7h+0AC0dqBs4croGJxlUVXNmBMgzmLEW4hJaNwtRmJcx5JLbOMi9y3WjkAYMnPknNL4FpqNMmY2bYMXm0XXmJSinR7C8W0n6L+hfUj+H0TOOcWUGu3kjrl4BKaPu1urlHgnvtB26VNoj8QseEfUqvGrTZkn9kgujXF1IOykn6Dv+it6tLVZPvkkNH0tUU2fwi/vqmq+I1nHaG9JR8sX7M8lbJlhDc7pKo6BslM1anZVDicZOs45bEqlcvwMY2Zj8ZHDj9NyWwjS8xs3nMqtq6R1nQQT75J7At7WWQJVnG3cin1VIt6mipFheELDvLOyQRG9WmBqy0Sh6TwweDbK45q8aj8ome7xID8cx74Ib61xdapVdaRqwhVqZDgY/QLW5Jq0TUadMk+sZEkRxHeUni8aSZ6DcETHk2t79hKPYZWfkdtxLQwkzYqkjOOiCJBzkolVvgoU3LO4op5DFPEkeiNh8Xe9uISmuAofHgqUlR12XwxBzIk8Dc+h70YYuQb+9iQwdcnVHCfP8kVrIc7cY39Fo/xpNSrohzLFjtd+d+Pck6lcucQ3ZtOX5qWIePhknZ9VXNx4aIF7LZyScSEFYxXoVGkEkOB3ZJN9f5hmfL1/MqzweLFRts9o2cErpTAAERkcvfgoxk29lWlWTn9I6UY3XPzOOyNp8RKBisdTqNDgZi3fMRG1efj7TuqVwKrgxsjtQBlyHnv4LpqGKpuIDHiXOByAMyAIiIvMjgcjK86Tko+L7PXgo7XR3OicSA0AERG0RtVhXZ+FxjgNi5/CvZZofJkTfwXQijrR2gI3pFKo0QnuxuniGtZrGCYgIlNwLQYSrcOG/MDyRm1LXISPniQcfRmkK4FM7svfvauVxeI2Cw3clYaexfZa28kk28FWPOWUrXxQSVsKtICxl8v0srPRpvzCRpvEkbNX6gepT2EsRATy1YLL7Du7AAzCg+tcDZmhUq2ryWnVQfezauU1on4g32M+wlzX7WZumyJse4oJo9R6K0JVSOpEatbWIHGffig1hccbrZItKhiMwnk7kxapIi8XW2UpsBJOXNRaC4wm9H0Xa4LrAReeP0HipnNirqcEg7DfuW6IkxsW9IVmmo8i8nMdyjRf7KhLI6ZdYYdvuATleADNgbzxFo6eSBTyBBz3JisRdv8h8pVI/DKJyXlhlbXPZKR/ZAQ4kAwBs3laqVYbfasoVSQWxOR7hKrzcqnQvHxuNk8JRhrtWxG7wW6jZpzmQ7bxE+i3oyrGuSCBMDuRsXUbqACbuce6wUKssqTPL6/2LLzOs2CZ1SIjvM2TOE+xuoQS6IM9mdmXr1XUvpQT4fqh0gSVk8meg26N4PRcReQY1iZkxYXzyV04JPC0IhOVbBNEhLLIsA2eai0nf4ofxSjtIv7zR2JJNFbpBhc9pG5L/CJMA5CE7iRJB4QkWDVcCLyQY9VqrAisK3Rzi4umAGgXztw5K4w+BO/kqv4xvJsPpKsqWkCBAA2e+KSTXYKkMUcJrEtLojyU26PcIkjaM+g7/VDbpMgzEZLdbTMi7QdmezMdEI+IGpBHYciwMnZxHHct1MK6T/Fu2EbwhVtKZQOM8I3I+FxM5kS2x5zIjuHirpoRpoqMbMyeCBXq5Qc09pY7Mrz76pXD4NzoNgBvRihno1TPam8i6LTxRLwDGqZke+KP+yEXtHmlXUjrjgB4kJZPIiVka2GMu1ZsJJ4c1mFbv6qyov+6qSL6g6XhVeHBsFFjouqDgWEbc55e/FMaQqFrA6JGrq8R7BQMMyI4o2Nxeqw8P0R/wCRayUxqAwJgTc7u5PFjKdI6pBcRE52SNKgal01hMNJANsxzXRXsaRvBVpGoRnP5o2PYGhn9I8Sfoh4fDw9omTdR0xVMtgWjxTPQumcRW+0bi49gGPe+VZ6H0gHmCIMSOt7b8lRYzBmk9wFxMjfeyb0OPvWG+fmCO9RcI7R6rS8TsqREKbiDZBdZqh8TtA8/MKaM7iSNJMMoGDyBQWPnoE+xuQ30/KSjEnMpqjJIS5aQRzI80avWEqGrrG1771oTwCjdJ1ncSfQI1F9ktHZbG5MUnZcYU5LFgJvfIWPZI7x5IdQXTAEN98UIoEsGVKcCny9UxTpnV4xB5t12+UdErjHnVb/AE+pT2Fdb+4+blbQHohj8PnOYPnceMpH9ttqwYFjJj04+KtcfmeLPL34qjmw4uPhqJkrAhoG3AX2olNvaHIcNoQaL5TDHXg8PMISVC9jVETRqf0+Rd9VVUH3lO0K+rT5yD1StMXSMKLGu6B3KOKbrU3bQR9FLEGRPJHbdhEfL5ESp7O0UeBe+WtGVpt73FWmjaGtUeXXgSJ6eSDh6WqR3eDimdF1O08b227lWC9gm/QPCP8AvHT7ulcXiZcOXqtB8VYnf3k2CWx4MtjcVywgVbOT0g4l5uM9lsp27EzoLtVGT8t/Y5nwUNN04ebbdk5Jj7OYYtqGRbLxmyVV42epJ/E6l4sUA0zPXzCeGGdFmny81jMG6D2SeV/JQWDO2KtEDorWg2dSZ/du63SOpborCkLN/od/yTRJchyuMNzGxFw1+ghCxjbxx9AUfCt7E+7cVWWh+gdJpFjuF0xSz98EehQ1hPAfp5odOxQasl2T1Lohb2TzHkVtpuZgDisNdk/jCROjmrI132Aj5R69M1vXgT/N6uUq9ImHD8MCDsUhBY3fMeJKr5HVgbq1JDTtLXz4qmqUZNv4suYn0Vq+na2xo8Q36lV1UEGRsc3xDvoni8ipC1HEFpgjgmP2ntAclLSWjHENqNEz+KNhQtHNBc7WtLSJ3azQlk7Z3Vk3YsE6oy/O5TmIwY+GKrCYObTeO/b+YSFHBEHkDPcFd0m6tF7DexncCYjylc1TaEsU1iWgqy0ezWLeRBHMJPDiGjvTujflPE+qnHYzeCtBieH1UhVLXNLbECecxPhIQqjodwlSpVdaQdkKiFkQ07SAc17TExfhmDzQcfSyUtMk/CYL/lf6pd8uYAlk6QYZKXSlIGo7+oDYczuVrisU3DtBABqPuLZD+Lr5qvf+/d2fmsfGE5jsF8TEQRYhkH+TVcSOGXis83hI3sSpVatR09t2/OB6JvD42rQiHVGncSY7xkVcQG2AAgAW3QEU0g4QbgxmghHI1R0m2sAHQKmwiwPdvTNB5BvsB7rFUWLwRY/VExPZjh37Fc03EhrzycOMJ4tXRKSwUGMMk2yvy2Jig0in3fVAxDoJA+aOkz9Ezh/3f9v1WiegDujnwdU7lLSOHDHAtFiErh2H4rfHoVaY9v3I4O8xdJFZoRsontc9wtI6ZqdXDkT2ck3SYGtHJEpXJ35jyQUA+RTUNIPousCWnNpyPBW7HNPabdpEgbuCrsXebDJS0ZV2HcR6papjvKLvEQA8cvfgqXEVPx/2npP1Ks6z/wAXJh+qpq8/eHh6LR2Tjovfs+A6Wk2tY9EkcL8Oo9pzBHgLJrQVPN0nYtaXfNd8bNUd4EFKsiaZDVOueOr404R3vOr3N8s0KYg7bHo2PNTrNMERsaPBCRy2bYZHenMI6ABzSVFnmmqboudiRDPQhVbBHct03w87ib8uXco1al+ngi0R23Wyk+EeqexWLaUuIGy52ZyfoksGXXEC2We1PY75kDANIJO9SlbHhSZUV3H4xH88dds7FdsOsZ3NI8N6TrUBruOcmU3QtPIqbyam8WE29w8kcbOYQmNuOXomGNuOf0Q0xHoFpFpc3kSRHNB0ZXh2qci057x+SsdW0b/qqR5LKg4HwRF2qMxFL7wDgPNNYfCjUbxz7wQiYrBRVBNgQMuPaEe9iM6lqgDOFofySok5EcLhDrCNg8xH5pzSjIZH93hDR5pdri28Sd31S2ksQTcg39/ku44vyEbsDVsB/SPNbZWg9w8woVfQKA9PotFHGV8iOHqUpgxqvT7Lu7o6uQBR1TPJR5FRRPFFlXZHePJVuJwjoducrLFsL2sIcRBmwzG0cVp7pG8BGLEugOANRlMxcTmcxl7lQ1zrXzMSmcGCZtafCUvjaWrUECARs5qiSTBfQQOPimW1+ye5VdatAiJJJjwTGGrkt8+5Z5u2ckNtdAW2vgG6AX2G9TYw22oB6AVBkmaT+2/l5QoV6W1DNSHHi0jqEyFYtjXnteiUw880xXyKhQYM0JaHgFxGZ5qVF9+4+RUK2Z5qVEeR8iox/k0y0MUv+I+iYD7jmPRLB1/7fVGDrjn9EZCIPSJJjggaQo7UZgg9yjWZI6JQBm1Nek1wPapwHDlkUwXNcCYVRhHarzuNirFnZMi7Dad3AqkZ1glKITCFpdqkWPotaZZFN39vmEFlno2lna1N39tu9aVLsklkpasHoEMOjp9FO08gtm65zyiyjgmHXnl/kp4tthyIPUoLh5D/ACTTWSI4kdSunkVYYHRmkQ0aj7t8RxCZcGTLDbd+SqamEM6w98FNrzaZupIZpFuzFBoI6dRZL4xwc4EbtqFRrbJUn1dnJN5g8Bavhpgg7U1SpCCnqAFNmsbuzAzHMhLB033pGrETAuZcJxrhEqLsKTt7kYUrQdyZI5sFVo6wzWnYEG2VrnuRqFuam93qikK3kpXMsdyDTbKdxr+ykKSWRaJOrOsea3RNjyPkVCrU7RHEomHfYzsB8ispoZNrcuUdL+qMZ8T6IdN4np5fkp1qn+RVUrZNjjXXPJbn0S1N/adyRw+/RI1SOIPpz4rVCo5vEbdxCI3ZPFQcQl2ENSLQ8Om27ciVqoLHNkSMo+YT+fgltQXQjThOpMVpAX0YM2HNTrYYMbJPaMQOE5lTLwLm+4cUH4LnElxvvKeKbOc/ZlRoPQeaOLRz9UpUcRNtkeKbeLTx8VfytCVROhQkkExB2DuSeIwuqLHK3i4eiNiaurcn5vQ++5I4fFTqw6WnpZv1lI2dTDYbDnWk9yfo0QLnYsw9Ike8gj4mj+Hl3bF1ehZS6FXPc90DJM06EZrKNC9k02lc8NqZIk2QhCGPY9pO1oLRGRLXfSehRq9QD6LmNBHWo2MuFZwjgQT1meqPjixi7p1cyiF032lRwtZzoJiTEwLbh74olVwEcpXCsqse7elaAB2yo6Sqkk+9iXw74UZs1RjSGKzLlFwbJnkfJDrEyeaNhWAzG4+4WeytGbSOA8lupUkH+oqFNt+YHosfTmb/ADfRaI7JsbB7R5I9F/hqpRzbjkjBkHdkpzCgwqeqBi8WaYDxeNUx3/RSY7LPIoWNoOe2GgkkWA4XjzSxq8haG6dcVdbVsREjeXXHgQt0qRdkMs/fcqt2sC45XOVsmNhX2HoEA8xl3yUYLJObpCE3k93BbLyt6trZrBRK1KkiXZv4crTngBSqGBCBWeY3rmMjm/tFprVqNaLwQSJuALjqlcRpEOhrOzqEzxk6w8Cq77SsitUcNwn/AGhK4Z7/AIjiRYx1AF+OYTTio1XorHJ6fga/xGU3nNwBPerGq0Km0KPuqf8AS3809j60DKB7uljozy2ONcBz+qx74CUw1YRJzWHESYJiVzZOskMXa5XBaJ0i6nVqub8haRu3wepXdaTZ2TBXmmFrfvnTFmCOMlNH6srE746a+G0CxNQEjgWvyPcZWYWo58g2d2ieEncuVxGIl4Lf43j/ALR9Fe6I0jrBz3fideAeQsOqjbsZxpE9JUCHDaSl8PaZsnmY5r3Fjtok8th8kjiqRa8jod6nJlYPpjOIoEk3R8Iwgm/ynPkh16vaPNbY655HyUNosap5ju80yac/7km2pb3sJViLDvWluiOyGbhyKZOfRLctxRmOl0HcL8kjTlhB0EY2yV0hjzQpvqjOm0uAOR1bweBR9ZJfaVoOCrW/8t3HYUiWTir/APEQqPs5suOsGgzYtBPkV2lM25rxP7Kt/wBQ3bb/APQuvaA/s3VUkngnyIBTaDyU6bgEGifFSJCohGTquBSNdoynomqjrJCu9siEzCjjNPMmtWb/AC/8QhhkPI4nzAHkpaaqj9orf0j/ABCE6v8AeO5HzBTcrzH8Lca+LO+0W4CizgB6JzF3yVHovFg0xOwN28NbyTwxsuECxH6IJ4MslkNRpz78kQ4cZFacXMvFiLfqt0HOcZIy3pZC2J6TpuZTJmRcHgNi81wTuxUvm4L0vG48Frxsg+v5Ly/CP7L4/jZ/kE/H9X/RRMvKH4hu1nlNMIaxhEzrEe+qrxUET/8AJ5o9DEasg7fR0qLK7LrR9IueYIneb+Ccp0C4y7dHv3sSGj62btg3Kww+kXMubg7M0PFs66IV29s80RgmeR8ih1vxnajUXcNh8Qsy0aWAY2wi3sp6SlYAAEe7psAqjbZNGteI97witBHf7yQnvjot4V4JMG4zVE0lS2LJPY1SpbSq/wC0zv8ASVgNrHW/tKax+NFNhc4wAJK4/Tv25pfCfQLXONRkMc3KSdWDN9977Evi+gJ9s5X7L1f9YwH5i0cLkj1XsLcY0tibgE9f08V4oMY59b4ghrtQkRvpkgHn2QV6dob7Q06tE1HSPhxTfn/BIdG6fIp5bDKNqy2p1bJj4kgHqq3C4kuax0ZtBHjdWQFkYslJUb1wd4AzG5L16QsbWIiNqNVG096DjqgLbZi/p0TWBI4nT2IY/EVYaQQyHWgTGY32IvwVb81Q5QPQpnSonE1f6AejQFulVp6hGqdch2sd7SAGjuM9UeZ5X4i8PqPaK00zUDHNuGgAgWOq0m5zvrDouhZJDSJ1dUEd64TQlF2s0R/FJOQAGfgu/wALpAOpMFhDBbu80KyRngtNH6QkBhEn0UtIO+GNaLE3ubH6XVRo+uHa2wjfu3SiYnSrTTewgzG29+HRJJkayKYowxzpFwbbe1+srzPRtSDVB2Fp6O/Jd1jqxDQCIEZZLhMIB8Wv3wOVRV438X/RSsou6hkd7/ElTYQXsk2vP+4orR2cvmf6pOqJdGQl3DaUhRI67RFNgZ2xMnpsRS0a0Ntnn5KpZig2mIde0idhH5KvxX2ma2Lkk/K2JHEnvCLYqizqKv4kSi6OhSdWp2lJj5JA3LGa6wNF4gLZxYkcQl+GSlqTFkwrGRVUqVbOdihTwM7R/dI6QtigRAIInIzIKZYBJpoBpV00XDZqk+q8nxw1nU+7pmvVNKuAY4XnVPkvKK9SHN4OGXcFp4/o/wBEVWSw1iwAZ06n/Ip/C1Swuz+eYNv3Rz35+KWaB90f5KmXDWlN0KYl53l/+ACV5KRPVdCtBoU9+qAfFNUnxacvFU+iawbTgzEZT1F058KRrBxjllwSIg1ljxY4zERsG0/RJ1HFkSCJS9fHlpEG2/3zRf2svYZyiRx4p20LTOM0lU/1NXiw+QSJfDv7T78kxXb8TE1Qy8M78mjLm4ZJXHnVeRkYIjkLhNy7X4i/HoLo/F9hoiDLu+yv2vLKbIeJLA8cJcW6o3kZ9xXO6mp2ZFnZgyLwc+9KvxMQSYDXTPIC3/cUKsRxs6alj3u7Ot3b01exm207+fiuf0fi2kCHAk7RlJ5K9w2KbYuIa0ZzuEXXVeyc8aJ6ReY1nW2gndzXnmi62s+q4n8TXH/uB9V1H2n+0Yrt+DR/DN6myDm0cDtPRcdhyabniLwR4j6K0UvFk7do7Mns9na43jgUjiQ7Wz2n1TeFf923+4+aTxDu0bbT0WZGpAK+h31C1+uchbLoswegQ0nWKeZWOqGtt7GaJTpSbnZsXNsKOgru7RiI3Ira0cSlMQ/tFSpmYhZiukN0a7S6CjsibHbsSmHpg9q0eZTbXtsJtac+Scm8DdOqBMGfeaka2Uz4de6FKjo7WuIG7M9UMOLSWu2G/BM0Tx0VOl6n4xJMA37l5PjjDmniPAr13SjmapdOwzlzXlOIwpeyrUEQz4ZO+HvIEDnHVauL6P8AUL2hov8Au6Z3fHHhKYpVAC47NZ/eOyka9OaRM5VKkd7ZS37QRJOxzvfglSsp5UejuDy/V2sGzhfpkrD/AKyIDXWJNgDnxjYM1w+E+2jZ1qhJc4GTsJmB6dEs3TINQvJuYjv2R6JHD2Ls7XStfXZqjskloa7bJN4jOwVY3SL6LTTJMAka5tb8881T4j7TSQci0gi25UmldLOrEaxsBvzVFGxdFxR0o4V6j2QZBEjgA8Ed7QjY9wd23uOu5oeIH8WuXTx/Ce9c9oW7uEO66rlZQOzw1hc8AEeRfJfhSDtYJYKodQD+bjOxBxD2ubWa+RLDqEbHEsmeGqHJzD0QG3HzegVZi2/i1spOW38X0CCeQSXRTMwTqZEOjaC0ju4qywlBz4lz3RvMDq4wp0qLZcGnffZ+Fpt5Jx1YC4Ivs4qnl5Mg4UEp0rR5bOPFV9SoHVXSYnW6lM4LGBwF7iVUPM1jb5s43+/BUpeLSFvKO3wB7IGyHLWIpCT72I2CgNEcVLEGSb8uiw9mpilN0W5eUI1FyUD7yd48JVhQbFxnxQZy2WGNr9o7LoZqmD6LWkZ+K7mfNJvxpDTeDHRZTQkT/wCsuDg1rZvAjhMkjuXT4arvEhwh1pid05fouF0rpP4b2vgy5s2FpGsL8ckfAfbIvoyAdazRrbXRJdyC0r2RlBvR2+F0iGv1ZnV28BtTGK0hTq3nVJi+85Ty+i4bSGkiGMgDWe0GoQYyyjn2ug3qOL0k4ikJIaHSOFsp3JlLo7/U9nSfaFzMONVxJlpLSBnYheTaSeQ90TBA8DbyK6r7R6efiWtgyKdrCJ95dy5k9trgRkwOE7C1wB8/FWg6i/1CODVWTfVmlI/9R1+YQXuJpbxrnxTFSh/p38Kp+nqmcBh9am4biVydHNWVb8ILWObpvx/VGwbLbenMR0T9WiLRY6zj/khjCaueRa7LmEPIPhkrsWIDuOXJJtxGz0zU9I0XBwk21Wx0ySmJZC0RSrJB3Zd6EeAf93+DlYYwgEcQ/wACqbQdWB/u8WOCtsVQL2tI/wDcI2cI6KXN9kW4/qWNBwLGn+fyEqpxL5qVZy1nZ8n/AFT+HlrAAPmHjTalGtmo+QCC425l7VIaQH9qDfiAbJ2b258E9SYXNYQ3Me/BVlenPxwNjp8Cn8DiX/CaBEC0mP4Y2rpP0Is7K6g4ioW8cglm1Jqgb3HzUaryyu68wb8clAMIqyNjgtS+tmZ5kv077DPGoO8eGSE53aP9I9UanSimDt1p6oTm7TlHosdmugLhYW9lMsqLYYIGWxEo0hPvgpthisjWk6331Tg4jndVWIpySJWLFk4HcbZt5VUqXpEdK0g2nkD2QL8YvHMyubo4nVGoABeJtOYG73C0sWvjyskm6qiwGNcahDjrCBAyjZ6KxwuE+O4guIgCNsLFiVlFhEqGGGsZiztXKxg5kKkNLVNcZw146lh9fBYsVOPslPos8PQBpP41D/kPotaHo/vROT/osWJkSkGOD7VK/wA5ERx/NBxbIgfy+ZCxYhEPYDHYMOaSflDY7/1VT+wtMneekhYsV+N4DSshofDdt18g7wXSYfDw1vD4g53WLEvNsnAbw2DBZnl8P/62qLdHNDWnb8R1+Gs5YsWdsL2UePogNxLhYkjyZs705+xhuGZN7A7s2nasWJ3pCx2c/pmq3XhrQ2YJ2zbwQmjtHmFixaV9CL+9nf0xrUWHKQ0+X1S7rkbLLFix9mtaJ5x3fRMU2rFiD2NR/9k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60" name="AutoShape 12" descr="data:image/jpeg;base64,/9j/4AAQSkZJRgABAQAAAQABAAD/2wCEAAkGBhQSERUUExQVFRUVGR0YGBcYGBwXGBgaHBgZHBsaGhwaHCYfGBojGhsYHy8gJCcpLCwsFx4xNTAqNSYrLCkBCQoKDgwOGg8PGiwkHyUsLDQsLCwsLCwsLCwsNCwsLywsKSwsLCwsLCwsLCwsLCwsLCwsLCwsLCwsLCwsLCwsLP/AABEIAPYAzQMBIgACEQEDEQH/xAAbAAADAAMBAQAAAAAAAAAAAAADBAUBAgYAB//EAD0QAAEDAgMFBQcCBQQCAwAAAAEAAhEDIQQSMQVBUWFxIoGRobETIzLB0eHwBkIUUmKi8TNygsIVsgdTkv/EABkBAAMBAQEAAAAAAAAAAAAAAAECAwQABf/EAC8RAAICAQIEBAYCAgMAAAAAAAABAhEDEiEEMUFhEyJR8DJxgZGhwbHxQuEjM9H/2gAMAwEAAhEDEQA/AAhsLUZpWzXQOpR1hLG7TAst54LRjZv5IzWBKMmaezshnVMEofs76LkGzQGywXI76PAIZbNiupHamah6KDu38Fo2x9ZWzq+kapdIbPC0rJbHaMx038F1mzdnBjA8gSxrjPO0nyKy3A+0oObFnNDhydlt6BN4R3iHHZ1hxBWBfetm0pjw8UqiNZr7OYiVllHqr79nNZSpg3zVAJOvwn7LXamyAxssB4kng76GyppYtohmj+HcvCmiuEoZnTeuQDV1M3i8LLXnmqwwABsf26cTvRtpbFyUG1QRNpHI6XR0ugaiESZXi1bC63JEKbtD2mJlkLXJvJR6xvqgx+QmTYoKqyUB3PyTDuqWeCkkNFlH2E/noiCged+SI5sI4YIT2RF6dEhb+yKYpkxaFlpKNhoA3CzviFmlTE700Okc1gMKFjJAnVEvVdwCbfSWBQ5WRBQi9plMbLpzWpgxdwPgZWXU4Oio7IwGaHtd22OBLIi06gyjEDOzp4HNTLDoW5TFt0LbA4doc5kWbAA6DTwTWFeCJ4gFaYnGNYC7g2fCVahLPmWNoBtSoBoHuHcCfktcK2arRzB8Loj2F5c68SST1PHitsCzLWaTx9QpJblGzqcTsl9anTyQMrwTPAA6QOaqVtkZsO8OAJyuA6xY8ro2yXD2XfHivbU2qKVI87Sq0hLZ81LLc0TB0ZqNnimBQytBIOU6HitKToc1LQTpdn7Nzuc4wWjsxx7IPzVLa2y2jBPH8rLTfS49Ah/pypPtAd+UjwI9IQ/1JtDLRcybuGXoN58EzpIHNnAPKHlOqqP2S8NLy3K3nryslnYdJzCIll7rUpt1FYFEI0LqFXNslHG+io1KSUr07qcoDRmVqTUYDkvexObLv075hEbSKRjGjRC2AhEGHTP/AIztMZPxgEHrx70UmcxVqLSZEnuTDMAQzNbXL3wj/wAFZ5BByEd82XONhTJ5Bst/Z6XTT6MAG3av5kfJD/hXOmNfvHzStWwgmslwgA3iDMGeiq4PDUs+ZjvZuaYjNY307QhwPBTsNQdnZItIPWD9UpgNotrYirSBINGsM0fuz0qtjykDSLtTLygqzsari1h1DTaQZ1IG7ddLHBZgGnSMscR6qZtCnko9mx7MwSJ+LXyTdHZjKdOGgDI6bDpJ74BT67O00K7UpNa1rAWjtiR42tr3obKjaxyuADsoIPVoOo0MpbF0w2kCYABzOJsB7thJPDeldn481KhyQGttcXPu6cdLyI5LtVbhUbdHS0McaeptaRxPgnX06dWDVNhfKuXx9SI1gOO/fFMfUpjDvJN3EyN55grlkd0M8aqw23azT2WCRO+26bAJCnSBYyeGv/OPmmMayZ/4n+0rlMJtA4nFNY0kMZniDYxUpmSN85Trp3rnKkCMNTOrpYw0HsIIJJgW53nkdFTo5CQ9xzuM8hJubd3koe16WVzXk2bPdcJ7B0yWNIMiQfIpddugvHUdRttXGtLSRYuymNdRzUJ7BuVitg3OZH9LdTHJTzgyBP3TkmJuC0FM9E37JGOGkSS3pefRC2CkS3thJVQJ/PkrVTBmATYOuOiSp4IkmA4jiAkbdDKO51D9mzUDmiO2TzuQvMwhBgtsSz0v81RdRq6gNv8A1aGZutq7XgXYTzmRuTKQXEl0cJLg02k3VU4BocxzbZON5udSl9mYfO4veIgwBpfmqDcEC4kvfB0AiB4gygnQWmKuwLQwsk3dmB4WhLvoCHXuQJPnZU6eAgGahJ3dkR9VsMIyIIJJ3zHgNE9oFMkYjBDLYzH1KFgMO6Sd2nmD8lRxmAGXskjfe8omBqnIBlJgxOq6kcK0NmulkkCAT4klTtl/p6nRxNWo3NmrZC/TLI9oBA1mHEmTvC6FwqtiGtdaLOiOshIbRDqIbULQZeJymQBlIkyBoYXSSo5N2Lbbwp9mB/MQPAOTL39gjjPmExtVmZggg5bxN9I07ys7Lc17S0i++ekfJTS3oZ/DZK/UGAFfCVqLHBj3tIBmAHQI7rAHkof6WweRr8wyuJJibaH5L6BU2U2MzQJ1PPiZULH4eHTlnjxHP0RmqHxO0KbRwc04mf3DuyrTYRzNNoIAj569Anto4ppZaM0QeUwmNgYbIxoIud/OEidzovpUcTbNK2ElpMTYcNw8VJ2fg6dN7iWAEi0DxH5wC7Cts9rxwcd6g4vB5SA74m/UJ8iaZDE0wGPwcj4TFxcWOnrdafp0GHRcAxHQnj+WRauLLqhYDZv0/wAJzYtINEafWSs6f/IjS9sLRmtSBtlcDAGml7aKfjcMGiBmgbhO/XdC6h9MEc0k+qN61ybiYYpSORy39Jsqpx9N1Mh0+F+P1Rdp4YFzY6dyew7aLWAQHX4SZ4qbmU8PsRXVW5RF+y4Qbf4SWHriALiwkW5rqquJoROUH/gLdVGxGIbm7DGgdI9FKc66lIY2+g3/AOVF7ERHjw/OCMNqiDyUirUkE858vqmKDszXdk3uDG8LMsjvYo4rqU6OODnDmPmi1K7gQI1J8AFHZULYeBpbr+XVNmLDg0g6GY4W0KrHJqQjhT2NG7RcQDlsTGun5dYdinZjwANui3IFw0a3jn0WxrcRddv6j12Fa1d+UG1zrwAjRNYTGggDR3TXfNkOtBaW63kcQvUGtmLzBvwsqRv1Jz7oYftFo1JHcfksHGNLTvG8eXqh4mnobSCD1QcHSGZwI7J+q7XK6AkqsJi8K0y64MRruMH1hT6FcscCN27lH+FYe4ERu00CUbSa2DGkxOhHPjZUab3TFUqVNFfC48FoIUnHMOY3PLnyTNOtTaZAIn9s263uFtWqMO5x7wqTuURIVGRzm0yQ2eAPlB+a0wuKJGpkXEHSI+yvVBSeACwEDQEzFrzx70s3C0qbpgm1g42G60a24qEsTfU1LKvQa2dtvMAH2dx3HmPoh7WdmIcYO7w+aA7EtLTIHUAabrx0S52raDEb1XVJrTIi4xUtUdhBlItrX/dMJmpmECY5hDxVb4TMRfdfldI09tgPDXNDmyBmkgid51BWTJC+ppxzdbI6PZ22f2P+IcbA9CttqtcXBwMNcD4wp+0MAWgPBkAeHDqi7LxRqsNN2sS08wNPzmueWTXhz59Dnij/ANsOXUl1arpmT/hPYPFE03XMgceYH51QHYVz4hpJTWC2XUvo3cZPyus0HJrZDypcwLozUxGoB8SfokMRTJMhU8Vg3COLdCOswUrUAJm7eIQkm9ikZVuU6USW7xeORj6pprRHQgKZQqduf6B8kxWrTn4h49FplUd0ZFkb5hsTlNug6Sh4Rwa8Dicpn84rNVkAzo5w8pSWDtVvqHE+F0+PG3LUxJ5NqRepNJEtvMeklLUnnU/zOHgBCo7MfpzAPkp9WmQ5/wDvfH/5VZw00xIzbtGrHWdu7Qb6StWOlrxp2gJ5F0fnVYxDTlPDMT6Jc1o9pwMG3eV2JOzpsdfVsT/tH9qxTqjNEHWELCHPO+cjv7YPnKptwoG790ovG7OWRVRH2rjSyzQBPjuFkhia7hn3m0AncRoqG0sNndfcLeKlV6hJIAOY5TYbgb+ShNtSo2YknG6B167yZF78TOsCN1zA3arehi8znt7QIMEn92/wSLC72jWka3/vB9PmqdHDu9o5kXNx0ILvqljKTLThjj09f5BYHEhzgMoA7QzXJJDi3oLX71iljcxbJu8GIHA+UNvzW1LCv3CwdflDpPis7P2ZU9pLpDWNECNXQQTPfHcE1zcaFUcWrV0r89ATCTX7LjBHpO494XsdghncTfkbACDHnqUansyo1wga5oPUktC2x2BeXnm244WP180lO/foc5x5J7fyr6jtTDA02yNNPNQq2BDQ0jXNJ849fRdDjXFlIA6tEeikYiSWxvk+Aj1IRzR27icNLzdtyhsbE+0w5kyACOJtY/JD2Mz3jSDxt4hA2HQyGoLxMx1BlM7KpmnIJn2YMnnf7ofHok/dBypQc4x5Pl9RilV7Q0kGybO05YXCwmFCw+MyuYT+2/dN05UADXBpkTnHMRHkkjkem0DJDfdHsRi+Kn1azZ1CPVnKEm4dFleVl4pUXKNYEOBAAa6BCbAbfhICUpNs3mSfktMO2WnmStfievv3ZhS22B7TxfvWsGjXDzP0QsMCXZo1zDxBA80DaLvfOPQ/Qp7Yt4mdVsxc2Qm7SLGxZNNk7h6E/JZxDctR39RnxH2T1KgBpwSO2P8AUBn9vzV8qSimRg3ZONWacaE/f5KcTrfWB5Qn8W6GiNbnzSAbmIHEpca8qDN7j+x6egmJb8yQuhFLUcElhcDlLSIt8gVVDxmcN8T3aa6Kq3EZExTIIKFgMF2nSAezv6hPY5kw7gfQ8ltQpe965vC3zuoqCciutqJHfS9ybfC6Z7kXJ/pO4tF+NkziGAMqNNhMr2LogGiIsAJHAQio7fYLmCLSDUMaf5W1EgyLgx3pvDU/9Ud4Wr6EuDhYZRbqgo7AcwdUQGcQ4IjqIzzxbEd60rs7A1sQfArZ13CDBI8E1IF8hLb1UNa3sl5Jszj14BR6TX9o1YzmDAsGiR2R+blddhszLzYxPektsNjP3H6LJKNtyZsx5EoqEefqKbPqD2hIGv1cEbWnXj+f6KdgasP/AOH/AGH3TmyXiHh3wvc6eskKUK0JPuWzJqbrt+Cc+mS5okAFup0nhborNHZTwAWkHpebXCl7fo5WNn9rm37wJ807TrOb8LiOihBRV6lyLZm3GMk+djL9nSYkN5alJYvZTw6GjMNxkem5E2i7M/qT6lBr1D7R99IC7Tjm6rqRTmknZQw9so4SP7is0LeJW1Agnh/nRbNABvMfdOo3y98jPdKmQsViCKu7Qt8CfkQntj4vJLYF3SDvTGP2OXzFwTLSNQeY3jolNlUCHBtSxB3+UcfstmNuq6kaOzpvBA6JDaNPNUPQJylVGWeCTpvzOJ1JPcOU71bL5qRKKq2RtsNjId1wUoyxE7j81c2nhC6mRFxcdVDwTS5wBtcC+uvouj6Bdczs8G0R0CYYhYdkSBuXq9SGHotPIgJUX5mu6n85LwdFZg6+i1wxhscl51cio3gSoRtRVlXuwdZv+r3LG2PiAjcO+4R6xBa/k4T5EIOOcHtaRrHog+TSORmm4NquAm7UxSE8rJWs8e1zTq0eMlHFcNid7d65Om0zmrWwvWqQw8vqsU/ijgEKtdhnqfFauqe8H5rf0UXlrf5FNFh6YsepPdKm7WM5p4Qm6da5njHkksXUnwXSdr6DwW/1IuFbDidSKZt0ITNGn7vnJ8ZSuGqj2scWu+qqtpAEjr6rFXlo9PI/NYD9WMzUWxrma0+NvP1RCzQdAs4syANxc0eElYq1ct4ngDx3Lp7Jtkm24Rgujf6CFkvPL5qbjH5XmDqZVIYhpDnybiOUxu8d6jvaN4mFBctgb2dDQHaP5vW1Ww7/AJoeGqS7qvOfDZ4X+asns/qRrdDrH5WmNGmT0sU57QOE2tETCnk9l54hvrCbwdIFpJ5HvhaceRt0SnFJWHdG/wCvkvPLiIbrxW7mC61DVrTIM0pghtzMalLeyBJNrpttTVLYym62VpjkmW3IV9xmnjo0CBXxbnb0vTpuGsiEy5kcIKpZM3aLLXEtGUO3tNvzwWW0je6yyiQL3SOPl2GUtzSnJkk/FcjdIFvmvOpWB8EVrJkrZxiJjouUUhrtiNejaRqEbE4QuHPTVCZiu0byJOiI7E2lSlGMrsotSN24bNY6CJCHWwoNWenkgYfGklw4XHdKO/FNDhcmbAc9ULxtbhcZxYDGYbtSLXkjkpe0akB/5qnMXjCCVL2k0uYDvsXRpYGfMqOXJs6NPD4rkrJWzmk4kcMrh+eC6WLEnj9FzeBq5X5juPy+6vVK4LLGCSPW59FCO8TTli1JJgcUbUv98/2kImIaIg9EttVxFLMI92QfAyfJO+yFTQ9kgEFFx1Wictkpd2KspRRA/qJ66JCqLqzUbdrdRB/PPzStdoBjwUseLYSeTco4Rg1HIf2/VaVRYo+AbAI4G353rNagIsOPqrRx2mScqZrRf7sHlHgUxhHHLMQXPHhC1wNOaQHI+qNgIDb6g+lj6oYYOovsHI15l3NsTiSC0azPki4etmaHcRMIGMaC5veB3gomGacgHAQtEU9TISrSgWGxhkg7pJtdMnEHITvG5T6TIc88SR3CPBPNp5RHEz80cbk3zBOkLVsaYZEdq6JiqxDSRu08r+qWq7uToHT/AAnMRSmkTyn5pt/Nv0O2VGX4q1xO6dN4C8axyOje6O6YXiwacQfFCd+0cXA+IlBtpHJIHXqES3+mY8lqag9kD+4Ov4iUbHUr1Dxb5BDqUwHNO54gjnx8PRDe3ZSNUidgm9osmNwPXQ9NE8/4YMyLEdISmIpWY/eJae4n6KniHZiOMCT4qNe/mVm+TIjHOa4z+D8lN0jOU62B8JSmNPvnjhCcwTfdjlM+qjTctPvmWn8CkaYmlPhKRa/sFrhDo+x+RVQH4tAGsupBqe0qEgWaJ7uad8rOwq2+wnhacsda8ed0YsOWJu0gd7jI7oC3psgOPMomPeGGTxpf9j9Qpw9DZlpyv30Jbq5a6XDsVZaQdz2gHzFlb/TWJBY+n/Ibccp0+veoO03n3o4PzDlLc327k/8ApermqF3FjQeoCbG9OVIGaKnw7l2/r8bFhzbjkSPX7IOJaJuEfFN7VuIPnf0QqxvuWnEqtdzx5u6Z6hVIOYEQ7Qd27iZHmqOGdnPl5qVh8PLg43AnuBI8bhNYPH5ZJs0GJ3zO4LPhyqL8xqzw1fCUcNhy0NBi31HyStSplj/c7/2W+1MbYZTqDPfCUxLtes+P+FWT0qo9EThBydvqPOp5sl4l31+iaaYjqksNXs3jf0cs/wAQ7NH9X/W6vjnHn6kZwfII2g01DIkTPG9vn6Jl7wI5H5EqYaroO50STvsfog1ahIjMf2z4xPqljNRTpB0OT3YcjsieJ9E9TrD2JkizTPgpNF0sjeJB7vwpXaHZLuFh4ifkg8ijFy7BeNuVFvBYnNSa46jNPgb+S09rIB39n5pKpUIcR+2Bl6QtcBXlsE3v5H7pVK0ov3Q2jm0Un1h2p3g/4SorZqjODR9PogVjaOaDh6kVB4fniqXysEYPeg+KfDWNHFxPjZO5oIJ0t6/dTsY/tN7/AF+6axfwGN6k+r9KHkvKu9iuPZ793AgH1HyC22fU7LxzHn9gUBx7DXHUEjuICHhHHt9D6/dSyPTkspHzY/l+j21XuLaV4a4uLm8dMs8RrbonsPhWsa4a5mmTxImUjtBpLQBBLANPMdbkL1HHAileTfwUnLTu/fRld5QSXT+0DwwzSOaBt2p7x7Y0YzyOvg4p7DtDX1BwNvNTtsNzPqc6YPhKEWkvfcverJ9v0Stvgh1QjRzsju+kwtP/AL+Kf/TNcNLhpe3MECPQhB2xhc9Oq/fDH9IawHylQsJinMeDciNOXLouckslmzHjeXhdPVf6PolauC8wbCJ7yl6zhKRp1fdOIvMX5JF9YzqVfxtMnaPDeKy/hKk23wPkg7QZJhvwtgAczqfJe2ewuMiJaAJm05RPUWhFxAhoWZrVHc1vyT2PVn/ncEH+KzZTuIHp90vSxPvi03zAEdQIPoD4odGG9kky10ePwnoRA6p9bY6xbfb39yrSrRHU+n3TgIzH+nMT1iB+clMLXWG+PPVUKbJsd4k9/wBh5rVjdmPIqBmoC9x3OZbwKTeZIvctI7xf5pzEUoDYEnQ8h9UmaBDm33+oQkmdCuZjBO94eDgHd5sfNN4xsz/tB/td80ph6ZzvHD6kqmaecEje0zPT6ymxx1RoXM9MrEaT5a224jzSWEJL5vIJt3KpQwZLG7on1UfBtdmIAuJm/ckWOXlseOSKUmOvqmbr1QAtzDVt/wA7kSjhXEEkQtabDJB6K84Ni48kVdGuOdLQ4Xg374+YRQ/NRjeCB5rVrZpnsgtg2JW+zKZymeSjT1fMo2tNPoxbGuimBvLh6H6IuCZq7fHpf6JPawIDDPwu9QfsmGOIY784KeS7t+9g0lj29WbPMCT490nvU7ZwktJteTykzCoYulLAJ+KR5JWnRhoABmLqWWLS7IfFONP1YTAkl753/VJ493vRzY4eY+qcwtnkePipW1X+9A/pd6j6KN0bIrVm+n6M4apmYWE/FS4TcsPzAXL4XFAOl24RrxXT7JHvQBoKbf8AsuVw0knLpJTejN+KvPH5fmzsdnOP8MOgSVZ0FOYUxRgaW+anV3nMYQm/MeM1bZb2ZXawWIDCJndlku+yo4J4rhxA7IkNJtflyUCj+nXBzZqSwOHZItEyV19UFobkAjfFvTVaOGxOdp8gcdkxw80Hbfv7krbX6fIpe0aT7VgzCNDFyOOik7PxprCYyuc3jEx3d/fyBXdU6pLbgfgUDC0AHOaKbWQdBFp1Hj6qmXBGM0k6sTDxb8JqStrkzXZtFxY3OL6H839VUZSjTU6n6ITawE8tNy1q4vKQ503Ftw+61wUYox5JSm2/UbFIAG8pUZS4H8nktP4zOYnWwAW7MNNwb38lSKRBtow2lFRx/mHhqmWMytJ1IQGVMpuRHCN6DiMW+Q0RBN+XCF2qME1E7TKbWofpEgAa281MOGyvmYlx0T+Fx7MpOpGvVHNAOM8VRU0hWmm7MMpjLMjvU9tN7uF7i10THdnM0AloMT1Gi2znKS0glomDfUiOm9drTdBUXFaglKm1ktNtCOn+VtXpEEAWk/dBqUCWBzr21PX8CJh6uaATpef8qUl/iOm/iBYnZTHMIeR2ucIbMA0uNxAtr0S+1X+zIJNgZFtCTvCzQqHKXEb5PEmRHyUZuLdNcikVLTd7MYxWFHZ4Akujuty1SYAztDRruTbSYcCILtRv7lts4Nzum8QWnnJkei6UdW3qCMnHcnBsPPGZUfaNE/xFP/a7v0XVCgA50jUi+tjIKC/ZrHPaTqC7lwWN8NLob48XGMr7fo5PYdT3rY/+sA9W/wCVyElsi+p74K+lUNhtp1CWzZroB1uZ+XmvmWY+0I35iOck+spPDcUovuexwueGSU5x5Uv2dlst3uIJBgDl6odVsEyk+0KTh/SJi+k8O5DoUqoaJBcCLcRytNtIT+FvZ4eTNcmzttnU8zSCbDjvjhz0RaOM9mGunsk5XCSehA8N25IbNx1Nry6obNbYaiCYnyRsfXYGTIkumBfcAL+S0zklvFmeEXykipiNshjQ8AOAuWzeCJnxUqliw55fI7Rk/wBN9LncpeDaf4l0mYEHlYa3PBexuDdTqCfhJmdJtdSWWTeqr/ReWCK8t9PaOl9rDrnmtNu4R1SmHMdlcy8agi0g928c0jg6mY5iWwwQWzHfcyn6WNAccxgREE6npu4LZkXk09TJibU9S9/QU2JWsxzonUgcR3qtSw8MdN87r33fllLw2GDXENIIzEiOaexW0GsbJ3aDieSTDNqFyHzQUp+Xqa7fDAacEAhselko2iY1FzFiCbouJwklpcLc7pFph4bvkunkJI9B4KLtZLfUqleOl0LzqDQxrAJAcM07+qUbjg2plGYgzB1AA0lN4RodlcIPXkbfK6gbSbkxVOm1ziXntaGBPLQfnW2WTilRPh8aySa7NlPF4/O2LATPU6JfAuOezfiF+Mb1nGAtqBo+Ei1rzPGOCaxGC9pTc2cuaQLcSbnenUvI5JW//CTj5knyF6m1fa1DSDMuTsifW1hN07hqfYcLZjMR3xHgFL2zQ9gBVaeyzUneBvPct/0/+oxXpmq6m5gDo3Qel78OpU4TubjLn+jTPC3i8WHwql9TO0qDg4NMSHX3yIEXPeU4We7yx2i6wGo0jzSv/l2VK4tmLiIFxA523XWMTtZzXF0APGU8RBIvG+1k6eNWyDWR0n9Cj7HMyTfKLzrZI1HCm0PvFvU/TzQKm0H1C6kHhpEPAaPiBnXl8OkKxTw4cBmAIA0Nxv1Heimp8hWnHmIYLajXuOeBEQOKYw+0mPlzragDfE6iL3XI1MbTOJOR3u2kGdREmI5SPBU8Wx1M+1DhltDTvtYADx7lCGWTT7e7NWXBGDV7WvaK+Kt77LDTYg6gQAPTzXJY3B+0f2Q3tGQYGvG+ifp7bdUJFWSxujQLTpfl9UXCYIOIJJGYyGzz4cuSZPXy5EmvD3fMS2h+nOw3ISHe0aDJkOaCMxPCRm0VQ0AeWqLin5XQJe68W0tx5qdiNpPaYLSJE6dU7pEN2c5R2kHFoHabUa4CeIGbvuCmf481X02NBF7nT4ZJuPyy+ajaDzhS1riHUyYg3AItHQ271Qwn6gd7MBo+Fre2HQRmAJ3a2g33rFPDKj38UIuW30/J2mx9ugVCamVoLZsNDAkDed6e2jthri0Co54nMdzRItAH1XzjAbVFetkGsEzuiInxhPt2qGMcTo3eO75qU4ZIrT1PQjw/DzlrjLavpsX8DQDcRUxDg0ufAsLhojfN7NauvZj2tzVCey4hwm1iOHX1XyinjiKrLmM7rboIJ79yv4naRLCC6RaJOgBBsnc5Qe+9/wBGR8CsjqPJczsNmbb99lNg7S3KQPVaPrzUcH9rUi53RbxuuJ2Fj206xL6mUvkkzqY/AEfDbZc4ipcEzm5QS6PQJZOSSRy4K5OttvyfSK9d76bMrSDDZt46qRW2m5lRrcodUjM6NGsHxHpmgLY//IeFp031KxNL2eUGRmzkgEBsCTrw3HgoGz/10ajKbwxhqVA7O4gt7IJMAHwHGFfOrUZp7Hn8Jjk5yx6bdPt9+x02C2jUeTBc1hmIsfqtMDgqdJ2Zz4qVX2L3AvcQJMFxlzoBNtAOCjYb9TvYS6pSb7NwPvGPBykCQHMN4OkjeRbeJNTa3t8XQxGgpsLabHXhz5zOtYdkQmuNapuzo4sztY1S5P31O0rbWDa7GkTJJmxtzvw3KngqrsvtKhhrZImwAnU9NO5fPnY9vtfaVnQGS6ZPQRGpJIHetP1R+pmVKdNjg55Aa4sLuwDE9qD2iDudO4hdhyWrY+XhGmkvqzp/1PtyliGspF8sc7tCncvAuAHaawddyZp7QoNYynJY0CYAs3kef3Xz+lUGVjxA5ARBzSTbjZHbtkOztOrRF/3QPK6l481JySNmTgoyhDCm6/b6nYs/VGFfWBBLQy7ahEZhBnnGgHj1Btz9T4bK2owm3xGCOyDpBuXW8FwftpmTMWB+ambTouqZRm7I1bui/wA4Txm5OpUDPwWKK1Y722Sv38z6V+g6jqxbVfYilTDh1ZPqfJM/rXF+yDWse/ty0tzWvYTHfqVx4xc4exhxgGTFoHCAQQ0BIbUx5xGKytcGsognN/UBeeWg8UFPVFxSIxwOGWORvt9l7ZWwG0WNquDtYaNRDQ3Qcvsq5rg1A8OktHZGuSdZG8r5bgsQ976lW7WOMNEmACRJ/tHiV1tN1RzHZCGuy/E688RqIJFpnemcPDaVi5peMnl99joqG3qQOVozAntOFwL7+Fx5Ip206nVikzMI+J2gEfF845Ln2NIphjXBpbcxcZtYIIkjThxsjVcbndm0gAAbjEW9fJF5lHaJhjw8pq2XML+o6oHvMhcSYcJaIkRMyZ+m5DftYOPvO0f6Yt4lQauKJgjdYjeEhjqYe8yTbgSPQhT8aT5lHw0TlMK6HHmLjxKyyhlw5A3u8pFvCy8vLZLn9Ub8Em4t9pfmhBzi0ki0ndw/Nyt4rDj2YZxcPIk/JeXk2XnEXhd9afu2Cp4guxDW/wAoJ6l0fJPYquYDRYn6ry8o5IrUvkb+Fyy8DJK99Vfwv4B4TDEVCSZtA1371VdXyAsgfFr1ELy8s+TzPcvjWlKhLFVMz25hmymYOkxExpMLG0tp+yZmaJcQImwEd3JeXlSEE5RTJ8RklDHklHZ1/oobN2iMQwkNy2uN1vzki4V0PtusFleWfPFRlJIrwPnxKwW0HTbcf8+seCl12Q13cVleTYOhTiklF/IqMo2byE+Snlup/mcV5eRjzZjm2lGjNS0lbURmkndbrZeXk3+IJPzobqNlkTqR9FIrYcio4T2XCSOIO4+HesLyGHayWXel3GcDhRmy9D5q/h6jZMglonqY1Xl5dPdmXNyohbKxxqmtU0zVDA4NDGADrBCV2htQmuymBZjgNY1EnjuheXlpUI+JJeiMsZy8NfMzs/bLn1qoa1oDBaSZtIn00SFLGOIyucSReSbmT9l5eVHCKbpehNTk0r7n/9k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7662" name="Picture 14" descr="http://www.bibliotekar.ru/k100-Chyurlenis/33.files/image002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1428736"/>
            <a:ext cx="1990725" cy="2476501"/>
          </a:xfrm>
          <a:prstGeom prst="rect">
            <a:avLst/>
          </a:prstGeom>
          <a:noFill/>
        </p:spPr>
      </p:pic>
      <p:pic>
        <p:nvPicPr>
          <p:cNvPr id="27664" name="Picture 16" descr="http://t3.gstatic.com/images?q=tbn:ANd9GcSd1W2q2EkMS9NSWydtUluVvpNBg6Aq-UcOYjR97gDB0LEIGvhIaw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42976" y="3571876"/>
            <a:ext cx="2047875" cy="2476501"/>
          </a:xfrm>
          <a:prstGeom prst="rect">
            <a:avLst/>
          </a:prstGeom>
          <a:noFill/>
        </p:spPr>
      </p:pic>
      <p:pic>
        <p:nvPicPr>
          <p:cNvPr id="27666" name="Picture 18" descr="http://uploads2.wikipaintings.org/images/mikalojus-ciurlionis/creation-of-the-world-xi-1906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71802" y="1500174"/>
            <a:ext cx="2085975" cy="2476501"/>
          </a:xfrm>
          <a:prstGeom prst="rect">
            <a:avLst/>
          </a:prstGeom>
          <a:noFill/>
        </p:spPr>
      </p:pic>
      <p:pic>
        <p:nvPicPr>
          <p:cNvPr id="27668" name="Picture 20" descr="http://uploads2.wikipaintings.org/images/mikalojus-ciurlionis/creation-of-the-world-xi-1906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58016" y="1428736"/>
            <a:ext cx="2085975" cy="24765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Как называется </a:t>
            </a:r>
          </a:p>
          <a:p>
            <a:pPr>
              <a:buNone/>
            </a:pPr>
            <a:r>
              <a:rPr lang="ru-RU" dirty="0" smtClean="0"/>
              <a:t>Картина?</a:t>
            </a:r>
          </a:p>
          <a:p>
            <a:pPr>
              <a:buNone/>
            </a:pPr>
            <a:r>
              <a:rPr lang="ru-RU" dirty="0" smtClean="0"/>
              <a:t> Кто ее автор?</a:t>
            </a:r>
            <a:endParaRPr lang="ru-RU" dirty="0"/>
          </a:p>
        </p:txBody>
      </p:sp>
      <p:pic>
        <p:nvPicPr>
          <p:cNvPr id="28676" name="Picture 4" descr=" Иван Айвазовский. &#10; Хаос. Сотворение мира.&#10; Ivan Aivazovsky. &#10; Chaos. Creation of the world.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6969" y="95232"/>
            <a:ext cx="4717031" cy="67627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Кто из богов здесь представлен? Назовите атрибуты.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698" name="AutoShape 2" descr="data:image/jpeg;base64,/9j/4AAQSkZJRgABAQAAAQABAAD/2wCEAAkGBhMSERUTEhQWFRQWGBcYFxcXFxgVGBocGBcYGhgYGBgXHCYeFxwjHBcXHy8gIycpLCwsGCAxNTAqNSYsLCkBCQoKDgwOGg8PGiwkHxwpLCksLCkpKSwpKSkpLCwsKSksLCwsLCwsKSwpKSkpLCkpKSkpKSwpLCwsKSwsLCwpNf/AABEIARMAtwMBIgACEQEDEQH/xAAbAAABBQEBAAAAAAAAAAAAAAAEAAEDBQYCB//EAEYQAAEDAgMFBQYCBwYEBwAAAAEAAhEDIQQSMQVBUWFxBiKBkaETMrHB0fAjQhQzUmJy4fEVgpKissIkQ3OTBzREU2OD0v/EABkBAAMBAQEAAAAAAAAAAAAAAAABAgMEBf/EACcRAAIDAAICAAYCAwAAAAAAAAABAhEhAzESQQQTIjJRcWGRIzNC/9oADAMBAAIRAxEAPwD0HaTopvPJ3wK882Ls72olrnOvxI8LaLe7dqZcPVJtDHn/AClZT/w9H4IPU+q1vshovsJsX2LAA4g3zOzEmOF/NV/abDZ2ggy5o13xuJV1iqpgj71Qrg0ksgach4KfLbH45R5RtOhcnhZVZatht/ZpY97RodL/AHzWSqNgwuq70xSrDgBPlXbLwJUjcISHEflgnxSGRJLqpTIsVHKBjwkkkgByEoTJ5RYChMuk0IYhkgE8LoNTQDS4aE+ZS/Sqm6o8dHuHzSJgQVESiwCKe1q40r1R/wDY8fAqalt3FD/1NcAf/NU//WqACerUFgNPjzSA0OA7TYskNGJr6H/m1HfNJU+ABL44+HE8OSSGyT2ntSf+Cr/9J/8ApKoewjIoN/hHqZV12tP/AANf/pu+EIDslQLaLRwDR5BctnS0WmJdY/e9QYcfiu6BT1269R8ULiaxplzgJzBoA001PwUXQ6KLtFTL6hAEgTfUiOG/csRtfAFoD8sB05TpPGOIuvQtq7fp0GZxeo8Hu772gcrXPAwOWMxmIdUvUJMz0E7gPygcAt+Obf6MZKikwFMF1yQI3IxpaI7x0Ey2R0J3oINgkb+S7BJYRAmTffznjqtiWSbVAL5E94SZOa/WB6oNoRTpyieHxQpYeCBnJTpkXgcC6q8MZcn052SAGBTyvS9mdjKH6KBUoh9SJc4Oc1wM2u4i0RaOK72n2AoPoTSp+zqNH7bntcb+9NgbagxdZ/NiV4s8wlNKkq0i2WnXePioiVoSdNeiCCSMt9YA9fFCtNwiKdIkmJEXjffh6J2BFXAtrO+ePLkok9WbE6lNRG+9uFkgJaeGLjlHvTobR14aqCsAHQNJU9KsZJOnRD1NeiBElB8Hn/JJRBhTIA907VNnB1RxbHm9o+ZUWwbU/KPBE7fvh3jp6Oafkhtij8MLhs6aDat/voqDataahAsbCbcJPqZV+3UeCxm28W0PqNmHd+OF+78/RS9wpGcFU4jEOdFhoBaGgw0R0ueaJx1DuzvJ48AUti08gfeA4Cekz46Aqw2rsuKT6jajHhohwBIcDuMEA68l1qSWHM1emZFQF0FpzRANvBHjZbwCMpJNzbW8/RV+Dq0574vIgyRp05rQ/wBqN4M/xH6olJrocUmU20sOab4cItbXTwVY5q1eIYyqAXRpucR/uIQ42TRnW3DNH2VS5M0HDcMyLarV9jq5pnMGnK6Q58HcCQ0HQd7KhMbsqgxuctJgi2c3kgbxZH4DbDBRLJ7pe0DflYCInmXXnpwUynccBKnp6Rguz2em01nOzkSYMATuA4Kr2kypgsRmNR/sHtgkgOvMBrjy3deql7L0A1xaKz3NdT70EgNMxIknKRfSyB7T7Jp06L/x3vc4EtbrMXlxMzpaIXOlGjW2YztvswBwxDIyVHFsXkFoBl26SPhxucqSts6l+k4WargxocHa3/ZsDxsfBVI2Hh9DWJPAZfm5bQlSp+iHG3aM8Goyg4tuAS7mDvj6K1GwKJ0qzbg35PVxgqVNjcuc23jL8M1lUuRIFB+zFVmGLgg/I3Gu66KwOyar2Oe1jnMFiRu3zEyfBG7crg4hoHeytbwPExYn4q8Nb2dLOGtkNH5YN76zJ1T8sJa0xNV3C0QoEZtN2Z2YDXXrxQZ1WiJO6g+XzTJOu2UyAo9020fwXn92PUH5KHYn6sKbabB7B264EcLi3RRbOdFMDgvNvDrSC88LCdvaWXFMdo14Ezp+yf8Aatvl+Kr+0OymYii+m/UGWngQPhxVQeikjMbIwbntdTYA58SyTAOUzB8Pgo9p4N9PCvOYFwaTWYYlpMgG1iNDPNAYCtUoy2pma+lID7wQNIdPgjtnPqNeKtRxPtiXZjv8Tb3fgFTtMjGjG0jJWpbQaYmNN7BwF5lRbZ7MVRVNQw+m8iXUy1xExq0QRyMbwiqdYiaYDxEATbSNT+UjhyW0pppNEpUyNuDb+y0/3AVIMA2PdZ/2/wCaVfabWvy986GzbXHX7urDZ5NY5adN5dvBbl8yTvWbbKSRRbbwTW0ZytkkQWsLToecR9FS4WZB3A34b4+a9OrdkKlYRWLKbJB1LjMEdBr6rLbU7NmjVynNkmM5kSNLRYA+i0jKlTJlHcLHYraj3ANyZbXJBtEy4m8a90CDx0V3RxjvZh9RrfaMzjKCAzqJ0zQ6yylGm+nDWuESbkEkjnBAEK+wGGdWOUbrADUc536nosJpmkUVGCswA79BuHAR96qarRpwJY3xFvU268lsqPZp9Js0akON5c1pIPDNGnggcNs9tTu1mguaXMcScp0kG3T1SlLx7ElZk3UGTZjPIeWvryTMwrP2aQETOTz0Oq11Ts3SIHs7a+8MwtyER1lZnajXUHw+lc3ENzA/5k1O8Q3GjH7SfNZ9m2IFhEcwEThcZDhO8OEC/wCaBHFVeJrF1Qne5x3RqVbbBw01ATpTYXehI/zOaV1vEYEeMAZbUC/Q/ZVICreqyc07yQPgqipYlOIgrAszQLandKS72aLgjifv1SUSejR7fDp4mOHvN4dR96qL2Yae7vv9+SmOkA23Hgdw++i4zazYjUdd/iuBHVQwdp1QuJrXf1+SIfaDzhAY2uGio91myST8B5qkxMxO1sU6riBSaTlYczo3mxjzAV3tKhOz6rZvSOcHrYt8iVncHgrkm7j7x3mTMxu3FH9oXihgi1pI9qWjXUC7tfVXyfU4pfkmGJtkGDxFOq2lUFYsLQGvaXQDAsYFyeQBkDcjqmJbrl74jXPrM65dIAC8+wx/Eb1C3WZpdeZEbhoY3haTj4kxZJTGapAEmbeJgeF16F2fwApMEanU7yeawOz/ANcDvzE+QH1K2OP25+j0C+PzNaB13+ABKxb2i/RpKoDtdAfnKjxGzWVh32gjioNmY5tVocDYqyL9wW8aeszdlBX7IUp7pjqJHgrXZuzKVBsMbfe6ASfFd1Gc1I1yElfQNskyjesltshlVw/aLSPJ30Wpe8LFdosUP0k8GMa6PF/1CjmVqkVDCxp1W2bO6THE3HlZKrsqgaRq1ZcTJPeNrmI3f1VRs/FlxL9xcI8ALecqLHbbzMdRcQCD0Nua5YY6NW7Rl9qdlg7vUS0ASYcYIGuoF/FPshrWUaj4uS5o6N7o++SlxmKc1jr2NvNBYasfZMHInzJPjqV2eTaOdqmVuPblaRv19bqirPv98FZ7UxBjW5+EqoqOvK6IdEMuNmsmOZPLdx3JLvZLvdjifmmWU5aUlh7c9oEmLHUfP6qM2NtYseI4EomZQj7W3fAriOlEVSqI+H0PBYbtDtg16gZSFgSZI0neefLd4rYbTwvtGPZJaXCCR4XjfwIWNodmqrH1AxwdUs4ScrSCfe6z8FUWl2KSH2extP33xviJJ6D5lU3bauS9gJ0bPTMZgDkAPVX+FwLi6HiHAS7N4xB3gkbrLM9q3/it/h/3H6LTi2dkz6opcC2arBxcFt6VSbEkRFo1s3f4lY/Y9HNXYBeSfgV6HQ2HXqQ5vuNDpBETY2B3lacr1EQR3sHZxe4v4m3IQpe3QyYUAmZe3loHKz2TFOmJ6rNdv8eHUmgm+aR5W+J8lzQ+qZcsiddlttVWfhgkibdOvhK3mExz3CwXnHZCqM5zaua0jp+b5L0WjiQxoA3LSTqQo6iwph7veIb6qN/tR+WeYMrijWe4SI5SFM3EnQiCqUgK/E1apBhrjC8zGNqOxFb2lnGxBGlxbwhewB83XmXazCezxmb9tvq2PkQpTt0DLHZ7T7JvUrBdqqzmYx+VxbOU68tbLf4SrDGdJWB7eMAxIcNHNHp/UKeD/Yx8n2lc/alQtc1ziRz5c0Kdp1IAzGAo6Mk9fsofMu7DAlfWLrkylKiBXeaSqQi72PO7d9CnUeyKsSkuafZcej3OnWzAOboVxUdqgW9o6BYWtdEiBYgCfgF2X2vuXHJpdHShz7uumh+ShYwAlwF/hOvhvXbtI+9Uxkcz8Rz5qVIpooamGd7d2pLmggaxeDHkLKuxmx2PvUYyRpm9oHZegeJ8l1XxNcYqSxrpDixrDnhrNZB0NiYPELQ9m31KtcOq0xlLMzSWggB0FpaefDmtHKS6IpMG7KdiaQcKrqYAHukF/enk5x7o9Vt30xEaDlZDV9r02kjMCQYI3zvWc2r23a2QyBrrc+ATbvsk725lozBkASQd3ivK9vbVNaoHEENAgc+ccNVY7d29WrEtFg6xnU9eAVVjKJtYw0RMa8zwW3FDx1mc3aDdj1jDCDBa7KD9fQL0vBV518FieyOwPas4AmZ4bh8JWw2XshwOXMHc93NZ8rTZcLSLs43K2Rqp8PiJCBq7IZmANWDwCKdgHNHdcD1UaU6O/aZbaBec9vNpMGKoDU96Y4OhrfULe+we/wB60eq8t/8AEjZj6eMbUuWOa2DwgmQtOPZES6FiMe+uWgHJ7OIjXhJvzWc25jXvfDzJBN7b40jdZWdZ4zQTDhJEcNZJ4DxWfxdYudJMldEFRnI7oujdMBcVKg/YA/xfMrt9ImS3dPWwCiqOO/pxWhJC0pSkXLlxTEXOyjr8UlxsamC6+gn79UlhNqy4rD1zZ1KiwAGM8/mBkcoI5Lh+LFIkTLDJA1Lf3bbuB3aKp7Y4h/tWNEwAeO8xcjdZDYWpmsZ5zK44xtWzpb002H2i192nnG9Tl+qEw2Oo02lrSCQDJhctryIkclm4Uy0zLPo16Je/u1SQYixbbXvG8m5ibjnYfZfaSs2o0saQRTLYAduESQbbweFlc1bgj90rJYWgDmIqgEvDMt51IJ4RfQLqSTVsxdp4aHGUg6m973n2hBcXTIsLiAd6p2YhjBOTieoPH5Himx9cNqOBzAmQZmOEjq6/ghMA11V7WNGa9x5+h39E4xy2KT0tNm7JNRzXG8iQ3eeBJ/KOquavZP27pq1W02gWa0Zzuu4yBu3SrjZ2yR+e58h4R81bs2SNQzxC55c24aKGaC4DZtKg3KyqDYAAw0mBYaiJuiMLVdTgkEcQRlPkfkp37JDwII6OE+sKvr0KlEHVremZvmPmptvR0kXVPatPV0A8Suzj50E9SG/ErJO2gSO823L7lFYPE+07jKVP+J5A6yNSq8mDSNBRxHHLfg4HzJhVm3NlMxMB8QNILfHin/s177OriP3GgDpMqCvs5rLsrOkftAFp8RHzWbm/yNRX4MZ2r7KezZnoy6JJO8CIItqCF5+feB1XsuLcXNIJhzbmDrzheedrNlta4VKcAOsRz3ELr+H5W8kY8sK1FIyq7KCIBbMzBmeIOuqHqM7og3mD8iu/Ylwc7QMAk+g9YTVMQCIy3OpN55rqMiAiDCZy5JTEp2Sy62LUygn046JKuw+LLBI3pLOULdlKVHqfajDGpiW2sBBPiT9EdgaIY3K0jS8yJgRckLuu/wD4h3gPT+aOpO56yuBSvDqor8NQDSYaC43vDh1XVeiWtLhA/d68OHRT1IFxYmxUGMfLDxB+aPK2V4lFicRla95ktaJNpMDWLrI4baNNtbOJkT3iwDfMkBxvFltMTEOm4084WOwvZd05Trlz/wB2Ynn/ACXVBqqZjNP0c7b2v7ZzTF7y6Imd1tw3dVr+x2zAymH/AJnXM7uSyO2dltouYGuDpi4Mgydel1b0O0Nam0AZcumm6UckfKFRJi2nbPWMNs1rqeZr5PDS/Dkh3YkUyA8OaOIuDfQrOM20abW1L5bS4buZ5fVXLdpNqtzA5g6Mwt5ghcEopakdKd9lpUc2MzSDwkkA8swuPFAV9s5bOY4TP5pHneypq9SpSOZl2zvvPIpmbXY43GV3Dd/JNvLiKt0JdtGjP6kOPMz6ABF4J76vefDKU2ptEZr743Krc1uaXHu7+9HyRWF2rmccgzRYnRjBuHXkl5OugpGgq0WuAbYcPDgqfEtixO/XQpY3tRTw/dBDnnUxv4fBDUtqNqkkxm10joQs+RZZcGRYyn7Qbg8C38/qvNu0+KzZWiIEnpANj42Ww7R7VyDO05YDr7tNP4uC8zxmJk2++S7PhIv7mY879EA0N9YUgywOO8kn4AKF4krr2I4nRd5yjYqMxgyOI/moyVyU8oAtdkUGPkP3dEkDhGCZJgcfspKWn+RpnsNX/wAw482/6R9EfQ0QDz+PU6j/AEo2i75ry49nawbEzHiuCe5HLiusUbefyUQu0ql2IqdqVsrSb6SqPCbcxFQZKZBA0EGY3GJubFH7frQ2pFjBhLs4ym67hIc2ADJsQM8EXu4k+MLodKNtGe3RSPrPq1WZyCZ9BeVK5wdT3W0P3qn2sG06xjQBwHKWy30MKHAHNSeN4j5n5LX0mZPujTdmcfnYaT72tN7dPH0Q1fEVMHV7hmkZIBNuYB3H42VTs/EGi8OEaXAvp9+qO23jO7+1Sqd4cWuGsciPVZ+NS/ZV3H9Gp2V2lpYgQDledWu3/XwT4/ZjXgn3SvNqgLTmabbir/ZvbStSEHLUH71z5x8R4qJfDu7gxrm9SNLhOzj6l6jyykLyJk8hfihu0vaCnhaYp0WgE+60a/xO4lUO0O39apYAN6mY6WEb1mnVHVKhfUJIF3H5fyVLhbdz6E+RJYF1MS53eeZcb7/JF4LbNWmO6T5qvq1M2Xy+/BMKliPELdxTVNEKTR3tHFPqA5juLgJt96qmeLeXqjsRX7p4i3mgzofRXFUiW7ZH7SNRNh8E5xM7t0KGV21tzHBMCKU4K5SQIKw7o59Ulzh3JIBHsZd+M/w+ARdFyA/575+7BG0j9+S8mPZ3MhxI7viuKLgusYdPFDUSqj2BnO035t1j9fkm7PuLaZqN9z3W7tCZ14k+i52/3nxIEzc6aHVQ7Po1fY+zaxxABcImDwMAa2C6XsaMf+gHbN2BxifdJm5icrvK3gn2S7uk8vqg9r4eo0gPkZTAB5d6wPWfFLZ9Q5T1+/itUvpozfYY8QSJsNPmrHDBtWmaTtblp4Hd98CqplzefAT8OqIpCN0QJBi/L1Q1Yk6Ac+XuujePFQPOTjB9EXjmh5J0O/nwQoqEC9xw+q0TJaO6dIOjLf1IXJZaN08/vihQwtMs/p1+qkNZ53A8T9eKbFgVWa2YBvaBB1I53CfEU4a3SY6k3+gUNOs7TJ5qPF1i4mWxG4H6D57lIwbEmSNFxRbIKYEXMdFC6oYViFKdlSJngopTvPkkUMmTJJEktN2qS4akqA9qJ/FqHfPyap6Lp++iDafxah5oiloV5MTvZzjHfNCMfqea7xzrBDj5pxEzObRr/jCwN4u3ML2mDwmVbYei5zYcc0Aj9W2LC8CfRUWNB9pDQT3hMX0I4LRvwwBOUg5ucgTYgyRoD6BbcjpIiHbKTauBmiTIN4EtEgkA90h0C3JZjDYghpbMTpwkLadoGkUwTBJeCQ3S7TOnTcsTiaOV7m6X0jxW3BJtGfLGnhKNoVW2PqAfWFcYfHNe2cgm2kz8VnW1S22oRmArDNA37ui1lEyTLXH1mxmNtNL+YQgwjn3EOBG5wP8AQ9VM5+YFpbc6626zos+8FpI3gwlGxsNqU4MX8bHxlO5pd+YjrB9Vzh9p1CQCZ639dVYPrGDJtwhU20KkBnEvyhszE/lE+aFeSTLpHjdP/abgIECfP1QbnJpCJGm3KVy6IspWt7t9yhNTkmB0BpcC3DW5T1BaN45FcU5Om5PUZaUhkDimBSJTAoFRJTukuQ5JMR7M0/iVOoRDXWQVB34lQc/oi2715KPQYPjvyoZzrHqiMadEBWfDXE81UCWZfEVczhMgTcixjffcj6WHaQB7R494RE2AsZgalVFCsDVZ/EJ4G8esq7wVItqPgibGSYtqDB6rp5MRlDSDaVYtpkhzszecA97K4OaRc6LNVqjnkuIv013LS7erfhlrpzE2jTcT/pF/3kJ2eo5w4Ci2oZguccrQCDrcCbJ8bqN0KSt0V+z9gVcQSKTZjW4AHUkgf0Wz2H2Ep0258QQXRxgDmDvPNQ4l1Wi3K2lSy1B3vZu0MCQXWg6DXchq+36zmw6iXNEAnO+2sSRpfzWc5zn06RUYRj2Tbc2Xh2AGg68wRMrD4tkPjkPhHyWqo4hxENwx8Hz8VA+gw+9hqk8nj5tV8cvHHv8AQpwvozeCHeWqwfZupVpS3eOvmhzhaTZnDVRP70Hzyq9wva99Nns6dCo0RxE8NcifJySf2ijxpfcef7Q2e+i8sqNLXDUFDrebV223FZW1aD3ZdCDDhxvF+lll9ovpAkMpvbyn6jVawm32jOcK6K01iN5ULjKKcWnQO9PpohDqtCSTJadykFPWXbv6ddPUKNptyTudabC2gniUADlNKaUgUAdNSTghJBJ69hHTUf8AxfRHhyrMN77/AOI/AKxD15KPSYNjXXb4quxn6t3MI7HHTx+Srdp1Ip8dfiVpDsiXRine8fqtPgXh1yb6cf3gPWPBZgUS50C5mwWrwlLKyMp0AdcatESPBdHM8RhxLSi29Z7RNgz5x8AB4JbDovLyWTa9oubeG9FdoKF2vMgFuW0ai9+Vwo+zjy0vLZLcvDeACB1shP8Ax4Ovr00TapfSLXtgCIBguzA3MflOui42fifZVJIL2jMXAnJY2DXbnDUxA0XGAxcsl5hws9paQdNQSN/VSVC0mQZDiJJtYXyxviT5rn1G9IKqYljHgS4tsRAAkEzDswvw5RZNiy0S4nTgADM2taCosSA7kWu01PEWQj67HB9Nzofc6HjLYJEHipSGWVLE+0s5ri+TM3O+QTbTcnzvpvBHHjqDeD4blWU9pmlU9llmw1HukC0+Av4I01A8QTlzGAPXfvsEmmnY07DhDRIJy3JIBOh3ybEaQPVeXYqsS9xLiZJPW63tWo5tKoDAIa5w3i+vXh5Lz3EMg+tuf36rp+GWtmHO+hmv0vooKjpJUh/moXBddnMdB9kxNl3SZP8AWE76dvXUdNEwBpTgrkpwUAOCkmBSTJPXcKe888XH4BFsVRhMe0OeCQDnPyViypwXk00ejdjYwaeKq9ov7h5T8FY4iobKor4yg4FtSsGG4gNc49bWWnGiZvCo2bhqY/FfVyuDrNySDHEzZXw2tRH5gQZJhpmYtEmDwWeIpx+taf7r51MbtYKjcGf+63xDhx5LeUFPs51NxxF3ido0asB7ZaBAm8x00t8FxR2jTpub7MQ0EuAA3kRebHoVV0Aze9hHUj5KV9FtvxGeBKj5cVhXzJFtU20x8hwiTwv/AJdVOzH4YC7nQOu+dBH3KqGYdkDvU/8AHw5LkUBr7Rg5T8pS+XH+SvmS/gtamLoOJJqQDcyHX8m62CQqUCR+I0xYAh9vMHj6Krp4Z50LI5PHTipm7NdlmW/9xv15p+EULzkyxDqNx7ZkEgm79QZ3t43U1J1DU1WHXVzgfIt6KoZsl5JANPie+0/A6JqmwK+aABOsBzT5BLwi/YfMkvRoKjqJBaatO4IP4jYNtAVke0OAo0i32b6bwZM5gYvpaCPEI/8AsCt+6RyqMPwKy+3KTm1i10aCIIIgiRBHVXxcai8YuTkclqI5AESI6/fxUNRoO8eeqjyngmLTwK6qOeyfuAQTOun30UZLbwLTvMochclFDHe2EwSiyYJgKU6YhJMk0e1MWRVqtH7XqjdkdonNIa+49QqHab/xqm/vFRsqwVkoJxSY/NqVo9GZiW1YINr6eH1WK2g/8R0cT6EhE7L2oKbSXTHx+4VHXxpeS7SSTA5qIcfi2aTn5JB3tDF/vimtw+CrxXI3rr9NdpbyC1oyLGnA1BUgaz9m/X6qtbjH8fh9E5xzuXkigDqgbz5fe9ciPuUAMY7l5KZm1HD8rfEIHQc2IsT6FSMHMnlYjggP7ZcPys8j9U/9tv4N8AZ+KnRlpQaS7lGhH3dEnA3zehE20vqqNu3XjcPVTP7SPNy1vgXfVS1L0NUWmIxETlEADjPu3GvNZR7ySSdVYYja5eD3WiRFp+ZVcqiqEKU2ZMSmJVgPmOq4JTpkwGlMnTJgdBJM03ToYmG4upNR54lR5rpq/vlNKS6JCHv7kc/khAiKk5ep+CHQM6yp0iU0oAeSuSUgnlJjQwTylCWZIYiUsyRcmhACldArhPKAEWpEovZQpGq32/6u8xI3GJy3iY0RNNmFmoHueBIyFoJgAS7WCZPdEjdJhMCoSV+cDgcs+2eeIHvXkiGlkGBAN4Bm+gPNb9BDqeUvc3M7OXBwsQcoJAEwQLhosd+5gURC5hWcYcVKmrqcONId8Gc3cDrTEan5oluFwWfIX1AJjPIg+7BjIQNXDWO7MhAFElCu3YfBX/EqeAm+8XpiQNx1JsQ0XUG1BhhTaKBc58nMSDoZtJiYIF8rbHwDAqQUkkkwCa3vO6lIJJKTMkcLffNRMYJCSSSKO6zAFGkkmA5TApJIA7JumSSQNCfqnCSSSGOQo0kkASMFlwkkgRzC5cUkkwHalKZJAjlyYp0kwOUkkkyj/9k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9700" name="Picture 4" descr="http://www.hellados.ru/gallery/pic/zeus_7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571612"/>
            <a:ext cx="2019300" cy="2476501"/>
          </a:xfrm>
          <a:prstGeom prst="rect">
            <a:avLst/>
          </a:prstGeom>
          <a:noFill/>
        </p:spPr>
      </p:pic>
      <p:pic>
        <p:nvPicPr>
          <p:cNvPr id="29702" name="Picture 6" descr="http://mythology.sgu.ru/images/im/zevs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14546" y="3643314"/>
            <a:ext cx="1905000" cy="2466975"/>
          </a:xfrm>
          <a:prstGeom prst="rect">
            <a:avLst/>
          </a:prstGeom>
          <a:noFill/>
        </p:spPr>
      </p:pic>
      <p:pic>
        <p:nvPicPr>
          <p:cNvPr id="29704" name="Picture 8" descr="http://greciya-mif.com/upload/zevs/foto/5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29058" y="1571612"/>
            <a:ext cx="1733550" cy="2476501"/>
          </a:xfrm>
          <a:prstGeom prst="rect">
            <a:avLst/>
          </a:prstGeom>
          <a:noFill/>
        </p:spPr>
      </p:pic>
      <p:pic>
        <p:nvPicPr>
          <p:cNvPr id="29706" name="Picture 10" descr="http://objective-news.ru/images/stories/6-Grecia/16-Zevs/04-300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72132" y="3643314"/>
            <a:ext cx="1781175" cy="2476501"/>
          </a:xfrm>
          <a:prstGeom prst="rect">
            <a:avLst/>
          </a:prstGeom>
          <a:noFill/>
        </p:spPr>
      </p:pic>
      <p:pic>
        <p:nvPicPr>
          <p:cNvPr id="29708" name="Picture 12" descr="http://t0.gstatic.com/images?q=tbn:ANd9GcS8OmL3pdoLLBZVdQLX8gWzupEn8bDvOXxcwomwdx9Zja32HYlK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858016" y="1500174"/>
            <a:ext cx="2114550" cy="24765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Зевс (Юпитер) и Гера восседают на олимпийском троне в окружении богов, наблюдая за спором своей дочери Афины с дядей Посейдоном. Чье имя будет носить главный город Эллады, зависит от воли богов и смертных. Посейдон обещает жителям города обилие воды и рыбы, а Афина предлагает дерево оливы, которое всегда даст им пищу и доход от продажи дорогого оливкового масла. Как нам известно, она победила, потому что город был назван Афинами в ее честь. Во дворе главного храма Афин Парфенона, посвященном дочери Зевса, всегда растет оливковое деревце </a:t>
            </a:r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endParaRPr lang="ru-RU"/>
          </a:p>
        </p:txBody>
      </p:sp>
      <p:pic>
        <p:nvPicPr>
          <p:cNvPr id="31746" name="Picture 2" descr="http://space-era.com/images/image01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57175"/>
            <a:ext cx="8572500" cy="660082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28596" y="500042"/>
            <a:ext cx="37022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Какие боги здесь изображены?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Тема сюжета картины?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Какому богу греки посвятили этот храм? Где он находился?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http://www.bbc.co.uk/history/ancient/greeks/images/gal_grk_oly_templ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1571612"/>
            <a:ext cx="5143536" cy="45005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Назовите произведения искусства, авторов и сюжет. Чему учит нас эти картины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6" name="Picture 4" descr="http://godsbay.ru/antique/images/antiq18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2071678"/>
            <a:ext cx="3802505" cy="2928958"/>
          </a:xfrm>
          <a:prstGeom prst="rect">
            <a:avLst/>
          </a:prstGeom>
          <a:noFill/>
        </p:spPr>
      </p:pic>
      <p:pic>
        <p:nvPicPr>
          <p:cNvPr id="33798" name="Picture 6" descr="http://upload.wikimedia.org/wikipedia/commons/thumb/5/5f/Orest_Kiprensky_053.jpg/300px-Orest_Kiprensky_053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1571612"/>
            <a:ext cx="3786214" cy="46191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Что объединяет эти картины?</a:t>
            </a:r>
            <a:br>
              <a:rPr lang="ru-RU" dirty="0" smtClean="0"/>
            </a:br>
            <a:r>
              <a:rPr lang="ru-RU" dirty="0" smtClean="0"/>
              <a:t>Назовите авторов картин.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2770" name="AutoShape 2" descr="data:image/jpeg;base64,/9j/4AAQSkZJRgABAQAAAQABAAD/2wCEAAkGBhQSERQUExQVFRUWGRwXGBYUGBcaHRgYGBgYGhccFRwYHCYeFxojGhgVHy8gIycpLCwsGB4xNTAqNScrLCkBCQoKDgwOGg8PGiwlHiQsLSkvLCwsLCwsLCwsLCwsLCwsLCwsLCwsLCwsLCwsLCwsLCksLCksLCwsLCwsLCwsLP/AABEIAN4A4wMBIgACEQEDEQH/xAAcAAACAgMBAQAAAAAAAAAAAAAFBgMEAQIHAAj/xAA8EAABAgMGBAQEBQMEAgMAAAABAhEAAyEEBRIxQVEGImFxE4GRoTKxwfBCUmLR4QcUciOCkvEzQxUkov/EABkBAAIDAQAAAAAAAAAAAAAAAAECAAMEBf/EACoRAAICAgIBAwMEAwEAAAAAAAABAhEDIRIxBCJBURMyYSNCcfCBocEF/9oADAMBAAIRAxEAPwANJsI6PGhlpSTlE6ZMwCiVDyiGbYlqdwQ+8ZI43VsvckSItNKJJScqN6UrpGybTUMkVDdc9PSIkDwwCAScNRm2dQFUIdzh6npGyVhE5OMgFtDkX07ivnD6SoCTeyxZ7QSrA29Sx2z2zFesWbJJC8gC2dKhtx/Ea/3CZVFIBGIhKgairkLSfiDkg6hhnEdklGSvFKBqGOEUrUlebvmwgQ9XRHrssouolYwgYWxEtRgAT8x6xNZrpJKsVBiID1Kq0p2r90MWq2lWHCE4SkZAjDRik0y+I+fSulrkqWZahhSA+JIJfFQPUBxhFGi1LVEW2BrNdxwuaBqPvEUuTMQrGgt7uNiNRBw2MCiSo7gjXo2nSI1WI6Ag+kGk0B9miSJwywrGmh7RrKQ7pOkXRYKAj12MRT5ZJfJT16wqjXQLshslnZRbJi/33aBltWwJFKQflhQBH5tdusDL6ljATmwh4rYH0JVomYlN84sWiUrEkqFB5d4qWt3f0iU3sosMx8uvXWLKKrK9sQ68Tu4oWoC1R2dx5wOt9kCvCkJrNUcjRsSjhBPYgnYNBxFlVNDIQVHNwWAHU5D2MTXbwhOXaBOnKZIIJ5iSoMzh8mzY7bRTPJGN72Wwg5VoW764FtVlQmYtLpOakFwk7HaK9nuwuFgvkfhJBOxjps8LwrEuaCiWAghbBLq5sZBBCkgUAGmRgFcd9SpQXZpiZc1ClYZMxYIwqUQGKhzoQdCDTs7ZvqykqNDxRi7FK1WxTKCkAA7ApqqhNah65Uzira0oQMKQCpzzGtDk2mVd3jsFu4Ps82UErlIlLBFE5tqCQefuSfnAvh/gizrRMUpIJKlgVPKEsA3rDRnQHjZzS5LrM6YmXzAKLOA/nVgwFT0EMNj4XJlEkkoSClRQ9SCAD1FQry84crj4Iw41kHCCpIqBny+wJ8yNoK2WxIlTQDRKwE9ArQ+p94fk5bK+Kiccviz4SAA1TTOgbLozV/lhwopjWOjca2UM4SOVRUw0TROJtBiHnCmbtCzlXeHeRR0xVCwCsMafe/vEskVEGBcZS4IOeY07iKC7MxbVyPSLITUtCSi49lxKhHojQaZx6HpCWN1ptYCTMOIpch65jMaVinYrwmTFMUlAORJJDZVp39DBa1OhHgqYhay4ZmSAxVTPEwbfC8WLdYpCEp8UFGR8VL1JcsR5bNGVZKdGjhasrhRlTwhYch9ehcEZppFyfN/00pUaD4QRQlNQ52I0fesWLzsaBzrOOalwcCS6gagKAHKQMNTt1iGVOUtAQr8KirRwksAFEszZO3fKBKXJfkaK4sHXjLmKV4eBphKVBJLu4NRWmRoa5RcuOaVFSBRSHxBIBdny3y0i7eyLLZ1CZNxOqYBiCjysC7JDPLSSBk5Y9IqG75cuaJsq1B1KSVEHmaYakBSGU6S+vmITHUNoMk5dhG7L28QchOZDFncbQcslrKklTqYZ55b9oQeNsVjmWaaCRMKedPLTCSGOGh1r0eHLh+95dqkrXLWCRhBRQGuqga6U0JjXerKPegkLNjS4y69dtYhTZObCxfzpE80qlyEjEVLIBKiW8iSan72iFfEUtHLQqGwTm3v3gK7sZ0XZNm8NACmHM9VJGZpruRAu0qDswd9/5b/uNZ3E6Khgw1wp+cUpV+SQsEgqB2Ap31aFUd2RsLmyhCMaia5AUy384XLztaVAnbTp3ia9+IkrDA8o0ZoXp0xSwzAA94siqEkwdamJ7aCITLIFRRomXYWUB+ImgTrFi9JYlhMlDGatOJSnGGWjfqpnrpppFqVld0O/C1zhNmlhVFE4lJIH4mIB6hJEWrYUpWltDU0Ddan7rnF2yhUqVUErYA5ZtXtVznR8oQ704lH9yhBPhc5SqYrEshtgGAzajdwHB4LcpSdHUj6UEeJbnljxPDUgLJxKQoKA64ik8vYgRzi+ElTJBBqScO4GQ7D5w+Wu1yxLWqXKnFKaCdPwgOSlJ8NCQAk840cQFst2JIMxSRyg1WouXNAQ7JA29Y0YZwi+U/8AQuSMp6iDrk4ptq52Flz1qfkNCFFquBQBhQ0HRzHUbhuBciRimqxTV1UBkkluVAHlXMmJeHrgl2dQwIDMyiM1KoSSc66dIv37bfDbww5JFN9adwDF7ak7SK0nFU2WJ9rQpKUCiWJI/SGc76q8xAe03fRctWYJZVM8FCD1KTAS8+M5FmDzJiVTAVf6aaqAUVOkgfC1MyIW70/q6Vf+OQzJSAVqq4BDsB13i9RtFDlQZnK8Zc7xMIMySUj/AInL/exrtHPbmv3ARiS5FHER2rjG0LyVgDEMkaHMPAULIyifTTVMXm07Q42q+0rDsoGlGrTbSF202l1Up/NTFP8AuVbmMBcGGOMNok5uXZcRMpHohTNpHotKxstFtJmJWcZUCCQQaghiC+VGh0uVabVLwTEDCzsSRTrqkwDWlziFA1UsD7H0gnZpuFKVImDEofCkhRbQMkMOzERinDejTGXyEbtROQlaCTMkqScL0UlmAFTVLNU19Y2vWQFpXMlElecxCmDJZiQBnloSK9IESFTyszJk7wpCRU0BJ2ToT1NB7QDvrisJJEhROmNRPnVqvsA0PGLYHJIpcQW+cleFb4CCEvjZtqqZ8shrFKz3rNSQUUV8IUCH8jpGJ96GckJmF8ILHNqMIklWVYkpUaFSQEEhgwck9TVNekM8VJaEU7KV4X0ueXmkrIDArUVEDo8XeG7bPsy/GkggMUqcgApOefViOogTIs5Ck4hy4gDrB9VlFQFEB/xBifIQ6ikhLbLt4cWzppAWcIDth26vFG0X0pJCZa8Th1EPQkmjkZgNlvBKXw4ChRWCpQTiS9Mg7ADpUn+SLlw3NiXNRLwJnJCQKOalQmYCrRIarEnMaRkn5KnqJphgkuxetN7TXZYXiH4SnJtE6wRuK8PHVgIqS3z96QyWbgO0KmIWQClCgrEpZcgF6ABqu2cbW+4im1zCEAYgFgpDdFOxNXr1HnEwy3XVkyY3Vg202Igmjhsvv9ojn2pPLy5BvSCS7EoF1kAnMFiD6xRtK0sd+lMo6FGVmJCuWZMPMUDIEBgaZEFyaJ2rElz3JMm2tKlqSwCZy2YlWEjClhkgEAB2dio9AttvZUlCkgAlYfy2PnE/Ct9iWqYZrTfEHOkjQGlTR9MOTdosyRksbUe6FxtOa5dD3eXEuNOGURMUVFISnlKilsQSpVCQC9Ad8qwiTrCqWUzVBRWZmEDEjMA4FEYlALGZDFLHSOmXAy0eMUhII5HADA/EegLD0OmaFxVLsUhczEvxZiipasADpfMFWKgL5VJpHEUd0dV1Vi9e9umyklZKBiOQJ+IhCnDBjQpIILUhZm3itdFLURmz09Mour8a3z2SHLMlA/ClIAHoAHJ26QRvO77NZZSGmpXaUsVJSEzJdK1UHSrs5atBG/HBQVVsw5J8np6Nbf8A1CtcxKUiapCQAB4ZKHYZqKS5Pm0ULRxHPUnCq0TVCtFTFnPbmNcx5xRtt5GYTRKQdEBn/wAi5KvM9mikYtSS9ittskKh19hGorkI1xRlKSTSphgGcB2PpHom/sZn5F+hMRmUoZpV6GAQ1eMiPFLaGMCCQlEZjyY9BIdSuRQxMQ5HnFq8r5IdIDDWjP33gCqWuVMwig/M5rtFi+71TLSlJGNag5Og/eIuwGb2vFMyQuWoFiBh/QQXBS+Q6QsIsCFIWKlWHEBsxr7Vi5JQqaau3s0E7Dc4TMx4nYEMAGqMOr6E6bRJRVaImxXRZVCWSkZnz0jWyyJhzxAMw7Q1LXKQtkpGxJUHPpT2iAjxFDC+bACmcR2yUilddyqmKCUgqObNrBudwraJfMUeY0jpHDXD6bPLAFVH4lb9B0i7bkhIJ0EYJ5n+3o2wwL93ZzH+2KhhlE1l82I9BiAyoTplTMwz/wBO7iBmLmkF08mIk8yvxCulO2WsCeHrxQZ8yVMQFAlS0FhiS5OMJO1QW7x0q7ES0y0+GAEtRusZoQuRc9RJETMIIYMKU0hc4hsgUuUoKGZBFHNCdidNCPOKHGnGaZUtaJZJWpwCD8JyemsL90cWpW4EiYpbVIOMn/IqZo0Qq029Irk6TS7YVtlnJLZjQQMtV0YnasFJNslzuXmQv8qhU+lItGwUyjoxlGStMwuLWmhIt9wqUdhuAFeY1iDh3g9VotKZRJwDmWRiDJGeYFTkO8P9muhS1BIDDUnQbww2S7UykkI81btC5vI4ql2Njwcnb6E/+oHExsqE2WzslRRVQ/AjIBPVgS+gbdxx28hhASfiVzq6P8IPXMn/ACG0O/Gl8AW2cQlKyGAUp+RSQio0NRrSp3jny5pUpyXJoSo59yYzYVqy3K90MnCnByrWhc0LlpCC2FZNThBpQtnmad8oJzODzLskyfaiJYQQJcsIfxGcPiSEcmynV+83B1jRPsnhTZ8uQkzCOc1UWGQLBJ0ftEfF9xz7NKTJ/uTMkYiUodkpBqMIIoM+h0GcWRbbZU6oQlKGJ2DPl9IknKBrhAfROnq/zib+yZjyrd6JUCR3SC4MQrQAfhV2LxbQpCe0YbpE2FJ1wnYv+xjUyxuPX+IhCPDEqQfzN5xnwBqpPufkI94afze0QhuCgA4salaVYdX/AIiFRcuwHQRmYp22G8aiIQlTHo8kx6CQ6mElK9wDpUON4o3qBOXzKroc26dokWtktptE9iuybNqhBbc0Hqc/KG9MULuT0CkyAhwDiOVPpGtonkhh70hmlcLsoGZMCTqE1PVo3tVz2XdT7kv9GiiWaNlyxSoVrNdK5ywlPMo7fXYR0fhzgdEgBaude5ySf09ep9ozwlZpEoHA+M5lWvbp0gxe1/okg1c7D7pGbJm5aXRox4eO/cnnzxLS5Ld4GXdeqLX4gTUIVgPdgX9/aFqbecy8ZwkSqD/2LGUtGrHVZyG0P9luxEpCES0hKUDCANvr3jNVmhySFmbwwhM1M0Binb3gmWEuYUFgA40YwVnpDs4O7aQtXveAlqEsB8ZZoDVETtCjxJwkoIs4KwE1xECpUokkk+beUG+HJNnsMheIupVXOZ2ibiO0AFAXk30hBvO1map8RCQeUDpR60zIFd4Kk3oWSS2Gp9qE2dicAH7yixKtJSMSPEVR3lpWQwLOSAzOPaEddoVNmBJVQkV/S9ScqNpDZePEKJkpNnkBMtJwpUiUrqGClrcBOIAlKUk0Dq3dQfJbEeRVpDVc/FhKKBKw/ORiChs4Ome0X+I+LpciSyazFBkJGZUcoTrpu9acgCs0zUw2qXUT19oA8V29CApIUFzVfEtOQFOVH6aiuph3jly2BTjQr3tbip8XxKJJO5KiSflFCxLSFgrGIagFjUUZoinTHMTWJNXKcSQXOg6AnYnz2jalxRjbtjvc1mXKlSpqJcqallTFJWZRUElwVKCwQClndqaihgZxDM8QkpLIJxIDgpdudNByLBqwoRvR7smaVSBNJnSJ6k0xpPh2hAKWWgmoWzAs4LA0BLLc+ZMDBwAuoUNTLJYK0xCmj8w0MSCoEnZ4zlLUEkJUEVAXonMjEMkgk1cDqIxMkJBOITJT/CAcQL5YX+JPXF6xRRNbuKA6hvlF+yXkQljzIcnAQCD3TlizqGNM4sFKJxDR48q0IP8A6x6mLdompxY5RKCasVFQ61VX1ium9D+JKT3SPeIQ8DLCXMtVcq0Pn/39IqKU/SJrXbMZolKRnQfPtEKB9iAwno8IyRHhAISCPR5IjMMQ6vcd1BbTJpcO6U6FtTuIscZcSrk2cKlFIxnCOzFyOuXrCzePEKZSkSXUElOKYpLvVLpShvhdgH6nKAip023T0IlpIqEypYPLLTTOmTMSYyNSnK5dGq4wjUezc8QTlAvMIfMuHJ6UdqxTnWyYkg41HqSSOtPSPW+6piZ0ySlClKQdBnXMUdi9OhETJuabLxKSpKkoBJq5YEBQw71JpTlNd34xRTbYWujjpcqUpBS5OUwfEBqDv3p5xYkXwJrqK8VCexalDV3aFdUkKJKCkfpJAPu1ekX+F7tVOtKUh9X7ZVhWoRTlQ6lKTUbOw/05uxMuzBY+OYXUdekOmClc4GXPZgiUkCjCCaFf9mM2PrZon3oo2pWEGnpCXYkrtVvcjDLlHESfNh5mvYQ428HQiAtuXKkSphxcxBJUaOpmiqXZdHoUP6iXqJk8SpVcI5iIQLynMpKQciyvLTydu/aGTh67JlonFKBzNiKjoHz9j7QqylAkFYol1KfVWvuY040krMuSTbotqKUA+I4JD8rAu4Z/0gPQakRe4KuYzj42FWGXMB5Q45Uux1cnDC1arbjJOo9xt99YY+Gr8kS5IQVeGrNWLEQT+YMCzjC43EasGNP7jNkm/Yab94hTKkrDYSQ6moS5ISimTt/xB3jldstipiitWZ/gU8gIv8R3uJ01eAkoxAg1D4UhCSxyyOf5jAcmGaubk/6gJ1FJGIu3dLC5kuWVYAtSUqWdApQDnoB8jFMRIlDDEXrlQ6ZkHpSCAO3jbFIHgO6EE4KuxBzS+YcGmhxM8CbTacT4aJBxBOxITibo4YdGjabOSZZyxlSSN8lBY7fAfKKyWwn1H1gkMTFVcH76x5QINaHaPIGW0Zmgsl9qdtAYhDKpgV0O+8Zl2crCz+ROI9nA+oiJn7xIs4QG/EMwdMiD5g+sQhBFpKUhKSk875EZbGKsSJFHp9fKAiEikrU6i53VX3MRiNjPUzYi2zx5U0ln0gkN0x6PJj0EhemWSZNmKwpKiK0rQDTU0B9DDZd1uNkmolKlqTMHhOlASZmAoUVBtZnPLOH9LbwrWWcrEVpUykkKzZ2MYnWhc6cVFXMWGI0qzCumQDwk48mGLpDTKuGbOIUFYFqUnxSrkeWtaUBaXPMEcmX5xsY1vRAkKnSkzapKlS1pSBjSeVYU9UlgKdIXF3jNQVAqJdOA1/CcwPQeYeJZqlzEeMAcKCEk1YlaVPX/AGH1hXD5DyMyLEqcqXLSXxkMSGZ6Hyd/SO1cL8JSrMgBIdTcylZqPXbtCr/Sa4wqWqfMAJqhBNWTq3cv6R0ySGDbfKMmaXJ8TXhjxVkslDRYmJ5XziIIBjW12xMtPMWA3gRpIZ22U/FdJWnCAHDqSWcUOccw4w4iUtSgcKkpry0c7Vhv4mtlpnIwSpE3Bqo4UOOmMggeUJ3DHDirZNnkzUyl2bmCCCwUkgpMzCXwPsXLHYxVVsslLijFns9qkKkqTKwieErIJ5lyschLkO6QTNTQ1oSWhNvqXjmY8kzTjLDIqCVqHquOm3zfn9nNlTlSB4RsqpASnCBNUVlYMsAn/RFGW2oorMcwwT5yghKCp0APoAgJGMHL4UAE9GjRBe6MknemBsOIsOucSTbKEpd6nRw471y6w4cNcNCdJAYoVNUyZgSVES5SVrmLwlsST8NMsB6uuXxZ5KAkS1FSuYKKmqQosUgCgKcNDXONKlbKWgORGsWJUkKLO3U5fxGJqSnlKa/eR2hxSERKQcq0csezv6ARrLXmN/mPsjziW0znSk6gYFAs/K2Hr5xCFeYpySzOXYado20ERxuiCQlRX6jf9ons0gqOThj7D2MQCWQxYwwy7pZlAsSAWah836bRG0lbJTekDpN0ETUpU+FVXArkS3tFe9LMUCVspAUBtiJJH22cNs261IlJWSShuUKU+DCC6hRqEUd/eFi9qybOXcYCOxC1fT5QfYlAqN0ikaRvLS9IUh5S+g9APlGBGVJaMCIQmTHowmMwxC3PDKUAWz9gP5jeQwpukGvcH5gRFawy1dv2jCl1Bz5RTbMN3pEAb2supxqDQ+v32hhuMYrLaJLlnTOSN8NC4ybConyhYtCqjeC9wWk4wkZrTg61BSG/5D0EBkR2TgWxmTY5SD8TOf8AdX6wyKmsejRRueyFEtKSXUAHPlFm3SnQfWOU29s6tLSNFXslId67a/eUEU2JgFqbHm5rhfQbNvCVeAOKXXCorlpxdFLS/fIeph9E1xWGxb7JmXFKvc59/Ui+J0mWjw1/ESFU6PnCzw/OV/ZzpiVsUKT4oUlgsTJyfCGMZjG7pV+EKrUQ58cXX4kgkBykuAA/Q/OEPhufyWiyEpHiIC1FZYBEgqmKJ1KiwAHXpEjTdMTJ1YKvW95ipAkrBWBMPOoMQmSPDQlJfRKi46iBlitGCWtCkl5uHCslmQlSgpq4S6qVGh3i9JkLn2fGr/0shCTmozJilzCrzIBy9obbnu2Tap5sBpKVJRNlFLFctYly1qVKURzFRKnFHCDrlctekzP5Fi6b3VIeROWtMmagy0TUuPCxLCnSVAUKgMXQkjOoXii4UWeaUyZvjS2BEwAVfsSG6w//ANRLTKmyxLUgWZUpKBLDAhaCgEeGeVLCqSmpSXYaxy2XeK0ApSogEMoO6SO0XYyuZtd89KFHECaFiNDoWOY0I2MbTkKIGJOdQQzP008orlQcOGP23aCqLeJknwiBiTVK+Z21SWz9ItEAy5ZFPTqOkeC3DE/9gU/b92ieegp5VDsfkQdRESJbv/iT5gE/T3ggIGjYR5oL3JcapxdhhGbuBRjQsQ7HKCk26QG6LfD9kmWhSUKSSgZKI1BFCdY6XOsAFgWhKAVJOIdWZyH6AtFXhG6kDEyS2iU9uuVYv3wFy5YbAFpHKcRLFiHIAANDk8HPjdcENgmrcmJPEFsWbN4SQ5UoAAVIHxEdnAPrvCza0sgyz+HCR3UhJI/5N6mD4ucFWOYsrJJdOJhuRTIdoEX+gJUSgFKTkCXYpyrqG+UM1SFuwBGyS2UYMeBisJvMLxqIyBGSmCQ3EZjAj0Ehbt551eX0iFCM6jT3+oiW3jmJ0JYHsBEIPMdch6UiCm1oG+eXkP5eDfA8vFbrODl4gPpX6QGxhSwluV39fpBnhKdgt0lWgmoB7FQB+ZhZdMePaPoWTKiO8k8iu0XZKeUwC4mtvhyyekc6WonSi7YpXrbDhSqrpLv+UpZlZ5OA+0MF1cdSZ+EYgiaSErlKpzEs6PzCOd3jeDzJaXYqCiG3wuPcAecDpNoCLRImH8MxCj/tUCfaK4pl82pwT+NHfv7Ud6Rx/wDqNcHhTvGRQkuCPcerH1jtMkux0IhM/qNIHhVGoHrSLZLjUkZI+q4s5JJmYh/qrUKlWActVAJDHYJAp06w58OWqy2daJkpa8OF1CdhUAhwoYCwwKxOimYJIAcQkW6znwgoUKCwPZQB8gSD0cx68rkcoFkWuYJst1IrixJDzEskVS9QP+4ui1IqyQcHX92NfHdps9qWiqEoM0JC0lxh/EWyBz9o53bZaJM9QlnEgEhJOo6xm0SGSkOSWerNq+fWLM+6fDkImLSVImEATU5JOqe7Oa0PlS5NFDCk+zS7bLSqWGmy5IxqDALmOSxH+Lh/0wu2CbgmBw70IhguqaiTZwpDnFixuCHYqwt2FKbwtT1jE4+8v5hovQrQ6ybmkWmUCQoNRJBqHcl3DGv1jSVwlJQ5JWp3HMwHsH94k4MvmWuT/brOCYlRMuZoQWKkL2rUHqYLTpZC8KgAR5v1G4jf42OEo77M+WUk/wAAZPC0orBII6CgNKdvLaCtmsg+EUQNBToB7CLdkS5AYZPtDhw9cyWXMmgFL8o+ZMXzUYK0ipNydEV12VMmQFIzOf3pCTxPbC5L5w5X7fiEJKQGA0FI5lfd6JUSR6neMTVGhFdNpwh9fvOKVqHinCo6hzs5irMWqiiWHzi/It8mWylglR8xs/k9Iqk2PEXrTZVIWUEcwLRE0Fb9t6Jk9S5fwlmeBhW5c6wqGZZu2elKxjSFJNCD90g5evDVAqRUEOEkufLfzhZjoFitPhSJcyYXCQH78tPkIWToaKvsRGahpHoKW68ETJilhDBRdny9o9BtgoxeZS6Ujv6kv99oHJ/n5xctgGJZ2DA9ft4qKRhA6pf1p+8OytElkW0wenqIJcNpxTEmrhQWG1KSFMfSBVklvMSHZyz7Qz2Cx+DXYUPX7eEnJKLbLccHOSij6Cs8wKSCMix9YB8X2DHIW2YDxW4DvIzLKAfwcnkKj2LeUFOIZ4EhfYxz27gdCnGVHBJtoxWoPkjJ+laxcSMa061fyB6QPtEh7R0P7mC92WMmYBkVan8I1J6AOYk/avgt8fp31Z2fhC+BOssuvMkBKh1FH7EB49xnYvFsy92cdxURyW4OJPDvJExKiJJUJTPTw/hS/aivWOzXgcUpQ6GHnHiuLMsZKUuSOAXreIlylS2dRUtydAtiKalj7QLuW/FylpIUxC8T1o6SlWVdR6RPxbLaeQMg3qH+gEA0IP1jRiiuH8lOfI5T/jQ1Xlc5nInzkqSVJIUQHImBRIUtFKLBCcSafFTaBkm9SqSmSo/6Yd07KZTH/wDZ9BE1130tMvAg4V5n9WR+gftFq32QTVkqYFQJBYBlM4B6Ys+70hbr0sX8o0ue3J8JUoKNSQMmIqrmB6lTbv2hbtErCWd2z79II3fbAiapw2Jw1HBrv3PmBEV52UBiDmnFl5F+rgj0yyi1aZW+inInFJChp91jpHD18Sp0oS1qAX+E1cFt9R0jnFlm4VOwI1B1Gxg+uzoRgnSqp1H5Tsp4Lk4tNAqx+u+ScQfN2GZ102feG+0WrBZy9GGUJFyXgJqcUuqksWfb5+m8HOI7woEAVOm20bfrPIij6fFiNf16KJLmANhs5mqJZwmp2EW76mJLgrAU9Rn8oxYLaizS1ErBCg2FLEknzp3itjlS8LXhAep0GQEBJk9Si5LxPb7cZpdmG0VUp6RU2MjJXGsZeMhIgBJrJYlTCwZhmTRv3g9xBbgyJSVOlIqRvAbxUpSzDr1jCynD8Pv0gOOwp6JVTkvRm7RiI8Aj0MAI2qRozJTVROuv71gaAZi8sz7ZCGO2WIqokEuchqf1aMM21Ptcu+4vCQVlytqADM6AebfYiPQqVirZpX/2ABov5H+Ia01od9fvzilclzKlkrXVR2qw184L2mVhSVYc6esUeQv07NnhP9avwxn/AKZ2xRVaR+AFGHzCh7hIglx7e3hySl6qLDrvC7whN8O0+G+ELlOw/MklQPo8BuJ7Uudai5YILAPRhrGFbNuRcb+S1cHBarSjx8eDmwpC0EhTFuUhTkuTkNM4a7NwVZkIUmbNWuZUqCFBAZIcgJDkt3PaFSxcXTBNlYAEiSChIFAtATVNclKZ3HXUwzXfwEs/6sydM8VRKiJSkpCSXLPhJVmanOCsOWbu6MzzRiqELidEtRC5MhUmWlg7qCV5jECoCtG3LPSOucNXubRYUTD8WEpV1UksT5sD5wC4nuefNlhHIrCwQpbgormQBhVQAUAaD/CN1mVY8Bw1UosnIOoAt06RbKEuCUlVf5EhJc7RyPia7wR4n4lKPsoint6wNue5n51ZFwAR0Lv7w23uZcorTNIBQpku7l+nk/mIAWW9EDlqQCSG0cg79I1YcdxVMoyyqTtAK97mXIUnEKKqhQLuBQdjlTqN43k2tYl1BZ6E79Xh4tE2Va5QQoAgVQS4KVENRj/j6CE+QgpWuzTxUkgKP5tGeg18zF+XFxKYTsGz5YBKjqKV10I3EazX8iB+8Zn2YodKgWfPo5AO4yMRylOABmCzDbPz1imqHsqsxgndF4YFF/hOefoW0ipapFArf59Y0sc7CoHaI9oi0xlu5XgzyUKKU0UlJLEJIBB8i4fpWJuIOLypRCTVmxdx84EWub4nMkFJAdKhpk6TuK+XnAeYqvzETGwyMLWTWMPHsUeEWCm6BG4nNmIhePFUAhu8eAjV4mlqGsQh6SHP7xaXLGHMZj0APziuFAecbzV0O5P0MEBYSkNkfaPRCiZQRmAE6AJQegKQcqv86xLOsfwsPP561iAWouGCfQdYKWa1EpGW1BlDMCNbPZwlix103Gka2yWlgkuSVYuwav7+UE5SS2Yfv0gVbpzKXlSh+WesZvKlUK+Tof8An4+WW/hG3A6hMtylkZy1hI/4j5QP4ksHh2padFFx22ijdV6mzzUzR+FVQKOkuFAeRMGOMJ3iTJa0VCgFJO4MYkas/wBxZuyzS5YxqbJi+TOMtzDpdl7pU0tJpQk7uBR/OOUXzbVeCcILlk0jfhPiJSQQquEOOtfpSOh4ruJy/I1I7VaZ0tiAASM6D6xXuK0BQWCQACT2DD9oSLJxKZh7xf8A72bgUJasClEHEBUM9Pf2i3NByjoTFJKWyLjfhET5omBqhiaZD4SNDVwa7RyqbZfDUoHQw9X1a12eUpK5ylBSisjVRIDgqJJA5Q4G0c9tt5GYtSiMzpCYIyivUNnlCTuJdsltKFAgsYLcSXUqb4Uw4XWgKQpJ2OS/1fD7QpT5uR1hu4a4iEtDLYsTgeuFRA5h6Rq+9cTN9uwJNsyiSVgpLkEHQkFvJ28jAMKKFUocodb+tCFygoF5iiSW8mP3tCdOQ7b5H6H0+UZ2qdFqYWuC612szJcsA4UlddAGc+sAlJILdWjqn9NrglIli1FakrAWlYNEgOAAXGZzzbKm8XGnAgnTlqswSmaOYy/h8QKyKXISDRfp1jAvKjHK4Pr/AKavotwUl2c4lLKKGjjTTbKIVh6/fcQQve5Z9nYT5ZQSHBofdJIgeJnQV0/aNiae0Zmq0yMj7/aMCNknT77xnA/cfdIcBGIykRqYykwCEihHgI2xvnpGijBRDbMxcCGS3X3b9oqSRWCmFJAJo2fciCAqpyjMYWoOWNIzEIdEFmCfxAsWpWLlmNQIr/8AxK06gt3iMSljSGsAZQlnz8usAL3STjAo5cvs8XBaZg39YrWsYuZ/aM3kxc42vY3+DlWOTUvfQCtCEowhSiSoOABpu0G7tnCZKElRAUkvKOhepS/3nEtnQanQCp++nzgPb5xKgEZuGbN3o0V4/H5R5NlnkeTUnBItTXDpIYuPIgiBN6WUomqUlLJUXGFmD6UoKw38UXV4ctE5dFLCQpJ/O3M3vA66pkoypqpySvw0uACU43LJcjKru2dIPjSSbiZ/Ii2kyK6JjpAS5UMyxg0q8TLSGL6V07CKPDknCk4Wcu+/Y/KILxCicqvoHzGUbjGD+Ib0TMGEjrnCktDEloZVWUkqOHTIuIG3jZBoe+fnRoWwgxKCUnpEUi04dj3jfCQDsYjw9KwQF6UnGQR5iD9w3alONZRjIBIBoSQCQBAq6pBYBIdStNoZ7gs3hnFMqNA+vVoNEIpqLRSzArmhScaWKUIBLOrIjCFHZ8sqQXv2xLm2SUkhSbTIQlONCuUpANVKIycB9U4jVnJN3eUrUFJSDpkAO1InvdUky1BbKP5WBDdXzjDPxvdd3Zpjm9n0IEqSJ1nC1zgtSRhIwpKk1J5iXOeuohOvOzspwGG0OV6z0IThQE0BAYAUKsRdsy+75d4UbcrE8XwgororlK2DYyFEZRIJBP8AMaLTDUKaGM4YwmN8MAhrGWjxMeeCQsS6aRNMVygaP9Pv0ivKXWJZ63yGR/aCCjGGPRsjKMxAnTReQADqd41m2vlBcJByctntvkITpV7qCiABTcPE8yepZdZd/thtAIMs20UqoB9BU/xG9nsuMBQmsNj2hclJOT0gnYFksNzh711icmSkE7SgpSwU4OqXFfWDl0cGlM2XOWoEoD4GycUJO4f1ESSroSllFSipwWoE8uwFfeJL2vtSFDCHmKqnEohKQHc8vxKNMxTTrTmlKqRowxj9zAnH19pWtNnOFKUkKUtRoB03PQVMCrvv+yBC5YlzFYhWathQfCyU/DXvnUxXt11hU5U2aylKzDOAOj1J60i9c8iVgUkIAAyLAmvUw2OCgrfYmTI5ypdAmxXrhmKUMjmH0MMNkt4MrxCMyyR5kQBn3IhRWxIKSc8ixi6iURLEtxyFgdK1y840ckUUzFqtCRQ9Pd/4gPOWRQiv6jWsWZkopVU4nrXyixPsxm8xYFI7udNNoWw9inedkKTXWNbBZCo09/rDSu6wQSskkaaab5Z+0V0WREsulwDDJ+4KNrJZPDBqHOw22MWrARVz1jFlWCUpbMEegeLExCQOV3yr/ETkSg7d9sAQwzgZa15k5xSnWlgEh33iCWtTEEkkvXZn/aElMZRBl6sST9iKljkJcYm6k7fSNrSQS1fsPvGZcsAZPVolgopW6ZixADCBs32dIEGSXYVOwhlnWXEGpAv/AMbkZ77ROydA9VnIzjWJVEmpjXBACRRsExMZWmsTqkUDa/f0MAhWwtHjQARYXJYxAUv6wSG4Mejwlx6CQ//Z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2772" name="Picture 4" descr="http://anandasat.com/forum/file.php?a=photo&amp;ph=786&amp;key=babe828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357430"/>
            <a:ext cx="2582757" cy="3571900"/>
          </a:xfrm>
          <a:prstGeom prst="rect">
            <a:avLst/>
          </a:prstGeom>
          <a:noFill/>
        </p:spPr>
      </p:pic>
      <p:pic>
        <p:nvPicPr>
          <p:cNvPr id="32774" name="Picture 6" descr="http://nearyou.ru/rubens/mif/536ganim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29454" y="428604"/>
            <a:ext cx="2000264" cy="4127531"/>
          </a:xfrm>
          <a:prstGeom prst="rect">
            <a:avLst/>
          </a:prstGeom>
          <a:noFill/>
        </p:spPr>
      </p:pic>
      <p:pic>
        <p:nvPicPr>
          <p:cNvPr id="32776" name="Picture 8" descr="http://www.uer.varvar.ru/images/rubens-hanymede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71802" y="1571612"/>
            <a:ext cx="2524125" cy="2476501"/>
          </a:xfrm>
          <a:prstGeom prst="rect">
            <a:avLst/>
          </a:prstGeom>
          <a:noFill/>
        </p:spPr>
      </p:pic>
      <p:pic>
        <p:nvPicPr>
          <p:cNvPr id="32778" name="Picture 10" descr="http://2.bp.blogspot.com/_A8XgY7cWYaI/SDyeUAGTuEI/AAAAAAAAAJo/rCi3DNGJ4QA/s1600/natoire-ganymède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14942" y="3714752"/>
            <a:ext cx="2171700" cy="247650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14348" y="2786058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1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72066" y="2500306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2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15206" y="2428868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3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00892" y="4643446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4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49</TotalTime>
  <Words>273</Words>
  <Application>Microsoft Office PowerPoint</Application>
  <PresentationFormat>Экран (4:3)</PresentationFormat>
  <Paragraphs>27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Трек</vt:lpstr>
      <vt:lpstr>Мифы древней греции</vt:lpstr>
      <vt:lpstr>Определите тему изображений. Герои произведений.</vt:lpstr>
      <vt:lpstr>Как называется представленный цикл картин и кто автор?</vt:lpstr>
      <vt:lpstr>Слайд 4</vt:lpstr>
      <vt:lpstr>Кто из богов здесь представлен? Назовите атрибуты.</vt:lpstr>
      <vt:lpstr>Слайд 6</vt:lpstr>
      <vt:lpstr>Какому богу греки посвятили этот храм? Где он находился?</vt:lpstr>
      <vt:lpstr>Назовите произведения искусства, авторов и сюжет. Чему учит нас эти картины</vt:lpstr>
      <vt:lpstr>Что объединяет эти картины? Назовите авторов картин.</vt:lpstr>
      <vt:lpstr>Какой греческий миф рисуют карикатуристы? В чем особенность карикатуры?</vt:lpstr>
      <vt:lpstr>Назовите авторов картин. Какие художественные средства используют художники чтобы отразить суть сюжета</vt:lpstr>
      <vt:lpstr>Кто эта прекрасная богиня? Из какого материала сделаны скульптуры?</vt:lpstr>
      <vt:lpstr>Название картин, авторы, почему этот сюжет популярен был у художников?</vt:lpstr>
      <vt:lpstr>Автор скульптуры? Материал скульптуры?</vt:lpstr>
      <vt:lpstr>Определите сюжет картин. Напишите авторов известных вам картин. Что общее можно найти на этих картинах?</vt:lpstr>
      <vt:lpstr>Какому богу посвящены эти произведения искусства? Как вы определили это? Материал скульптуры?</vt:lpstr>
      <vt:lpstr>Опишите картину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Мифы древней греции</dc:title>
  <dc:creator>Юлия</dc:creator>
  <cp:lastModifiedBy>Юлия</cp:lastModifiedBy>
  <cp:revision>19</cp:revision>
  <dcterms:created xsi:type="dcterms:W3CDTF">2013-02-14T17:06:42Z</dcterms:created>
  <dcterms:modified xsi:type="dcterms:W3CDTF">2013-02-14T18:02:26Z</dcterms:modified>
</cp:coreProperties>
</file>