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70" r:id="rId11"/>
    <p:sldId id="271" r:id="rId12"/>
    <p:sldId id="269" r:id="rId13"/>
    <p:sldId id="267" r:id="rId14"/>
    <p:sldId id="272" r:id="rId15"/>
    <p:sldId id="266" r:id="rId16"/>
    <p:sldId id="273" r:id="rId17"/>
    <p:sldId id="276" r:id="rId18"/>
    <p:sldId id="277" r:id="rId19"/>
    <p:sldId id="278" r:id="rId20"/>
    <p:sldId id="279" r:id="rId21"/>
    <p:sldId id="25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70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7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285992"/>
            <a:ext cx="7358114" cy="2143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14884"/>
            <a:ext cx="6143668" cy="15001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FA5A-A4DB-447A-8CDE-643DE62EF98A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DDD98-609E-4BF9-B187-0EABE91AD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AEB57-A8D6-4708-86EE-B8423996586D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4BD1-1B05-4D3C-9C1B-3346BE9F6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DDFEA-5D0B-4614-AFFE-C31F35F0C241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4800-701C-4E6F-811F-822E5534F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CB971-F9D8-4A3F-B69E-7AFD6D982899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49EB-9A33-46A6-A45F-B89FC0F83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657F-89EE-4DDC-83DF-994489166DC0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FB603-8193-48B1-BA49-624A50048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EF59-2EA6-4663-80A0-5D59D2AEF31D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80C5-38F3-454D-906F-4CF7DC91D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E854C-0ABC-4403-9E24-978488828D39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02F2-AC68-4FDB-BA2C-B6603D348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9C0A5-4C91-467B-99D7-43430AB6A53F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FA0-7FFA-47C1-BED1-BF705DE74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F5017-6EBC-4595-95D1-044AF2FC8163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A573-4AC4-4785-9D9B-63E47A0AF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9AD7-97BF-41A0-BBA8-EA9756A04E74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1BF6-EC5E-4711-B562-89B7357EB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B93F-03BD-4AA1-A81F-9B02BD1486A2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5295-1A2B-423D-9617-096E402E0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C843D0-F0E3-4029-9A69-E76EED23F036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0D46B3-DCF8-45C7-BAF1-B9B1FB873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>
            <a:prstDash val="solid"/>
          </a:ln>
          <a:solidFill>
            <a:srgbClr val="604A7B"/>
          </a:solidFill>
          <a:effectLst>
            <a:outerShdw blurRad="88000" dist="50800" dir="5040000" algn="tl">
              <a:schemeClr val="accent4">
                <a:tint val="80000"/>
                <a:satMod val="250000"/>
                <a:alpha val="45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ivingspace.com.ua/wp-content/uploads/2010/07/&#1051;&#1077;-&#1050;&#1086;&#1088;&#1073;&#1102;&#1079;&#1100;&#1077;.-&#1042;&#1080;&#1083;&#1083;&#1072;-&#1057;&#1072;&#1074;&#1091;&#1072;&#1057;&#1072;&#1074;&#1086;&#1081;-1930&#1075;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2286000"/>
            <a:ext cx="7358062" cy="2143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Урок МХК в 11 классе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«Архитектура 20 века»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4714875"/>
            <a:ext cx="6143625" cy="150018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Автор данного шаблона: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Ермолаева Ирина Алексеевна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учитель информатики и математики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МОУ  Павловская СОШ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с. Павловск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Алтайский край</a:t>
            </a:r>
            <a:endParaRPr lang="ru-RU" dirty="0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195513" y="836613"/>
            <a:ext cx="43894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Автор презентации:</a:t>
            </a:r>
          </a:p>
          <a:p>
            <a:pPr algn="ctr"/>
            <a:r>
              <a:rPr lang="ru-RU"/>
              <a:t>Натфуллина Зейнеп Алтушевна,</a:t>
            </a:r>
          </a:p>
          <a:p>
            <a:pPr algn="ctr"/>
            <a:r>
              <a:rPr lang="ru-RU"/>
              <a:t>учитель музыки, МХК Уральской СОШ,</a:t>
            </a:r>
          </a:p>
          <a:p>
            <a:pPr algn="ctr"/>
            <a:r>
              <a:rPr lang="ru-RU"/>
              <a:t>пос. Урал, Кизильского района,</a:t>
            </a:r>
          </a:p>
          <a:p>
            <a:pPr algn="ctr"/>
            <a:r>
              <a:rPr lang="ru-RU"/>
              <a:t>Челябинской области.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292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Капелла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Нотр-Дам-дю-О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Роншане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1" name="Содержимое 3" descr="7b166d4d28b5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344613"/>
            <a:ext cx="6911975" cy="5037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Церковь Сен-Пьер де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Фирмини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5" name="Содержимое 3" descr="img-15793-12345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231900"/>
            <a:ext cx="7400925" cy="5233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Владимир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Евграфович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Татлин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3tatlin0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196975"/>
            <a:ext cx="3549650" cy="5241925"/>
          </a:xfr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68313" y="1412875"/>
            <a:ext cx="43910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  <a:p>
            <a:r>
              <a:rPr lang="ru-RU" sz="2800"/>
              <a:t>Один из крупнейших представителей новаторского движения в искусстве 20 века, основоположник Советского художественного конструктивизма.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basnj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404813"/>
            <a:ext cx="5040313" cy="60769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836613"/>
            <a:ext cx="28130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/>
          </a:p>
          <a:p>
            <a:r>
              <a:rPr lang="ru-RU" sz="2400" b="1"/>
              <a:t>В. Е.Татлин</a:t>
            </a:r>
          </a:p>
          <a:p>
            <a:endParaRPr lang="ru-RU" sz="2400" b="1"/>
          </a:p>
          <a:p>
            <a:r>
              <a:rPr lang="ru-RU" sz="2400" b="1"/>
              <a:t>Модель памятника Октябрьской революции или </a:t>
            </a:r>
          </a:p>
          <a:p>
            <a:r>
              <a:rPr lang="ru-RU" sz="2400" b="1"/>
              <a:t>Башня третьего</a:t>
            </a:r>
          </a:p>
          <a:p>
            <a:r>
              <a:rPr lang="ru-RU" sz="2400" b="1"/>
              <a:t>Интернационала</a:t>
            </a:r>
          </a:p>
          <a:p>
            <a:r>
              <a:rPr lang="ru-RU" sz="2400" b="1"/>
              <a:t>(Башня Татлина) </a:t>
            </a:r>
          </a:p>
        </p:txBody>
      </p:sp>
      <p:pic>
        <p:nvPicPr>
          <p:cNvPr id="6" name="Рисунок 5" descr="tatlin_band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49250"/>
            <a:ext cx="5072063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Фрэнк Ллойд Райт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CAJDH0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341438"/>
            <a:ext cx="4095750" cy="5160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Дом </a:t>
            </a:r>
            <a:r>
              <a:rPr lang="ru-RU" dirty="0" err="1" smtClean="0"/>
              <a:t>Уинслоу</a:t>
            </a:r>
            <a:r>
              <a:rPr lang="ru-RU" dirty="0" smtClean="0"/>
              <a:t> в </a:t>
            </a:r>
            <a:r>
              <a:rPr lang="ru-RU" dirty="0" err="1" smtClean="0"/>
              <a:t>Ривер-форест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1" name="Содержимое 3" descr="attach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484313"/>
            <a:ext cx="7437437" cy="4903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5" name="Содержимое 7" descr="435673344_ddfd617e97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600200"/>
            <a:ext cx="7416800" cy="4854575"/>
          </a:xfrm>
        </p:spPr>
      </p:pic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900113" y="765175"/>
            <a:ext cx="7356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Вилла Э.Кауфмана «Над водопадом»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59" name="Содержимое 4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latin typeface="Arial" charset="0"/>
                <a:cs typeface="Arial" charset="0"/>
              </a:rPr>
              <a:t>Оскар Нимейер</a:t>
            </a:r>
          </a:p>
        </p:txBody>
      </p:sp>
      <p:pic>
        <p:nvPicPr>
          <p:cNvPr id="19460" name="Рисунок 3" descr="oscarniemeyer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23975"/>
            <a:ext cx="5761037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483" name="Содержимое 3" descr="motoristas-arquitectos-vidas-1292447753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9850" y="1600200"/>
            <a:ext cx="6464300" cy="4525963"/>
          </a:xfrm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403350" y="476250"/>
            <a:ext cx="64150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Музей современного искусства.</a:t>
            </a:r>
          </a:p>
          <a:p>
            <a:pPr algn="ctr"/>
            <a:r>
              <a:rPr lang="ru-RU" sz="2800" b="1"/>
              <a:t>Бразилия.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1507" name="Содержимое 3" descr="59770-nklaOgHCrCLl4ht5SSk_bw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7925" y="1600200"/>
            <a:ext cx="7138988" cy="4759325"/>
          </a:xfrm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755650" y="692150"/>
            <a:ext cx="7272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Дворец президента 1960 год.   Бразилия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600" dirty="0" smtClean="0"/>
              <a:t>В архитектуре начала XX в. родилось течение под названием «конструктивизм»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Arial" charset="0"/>
                <a:cs typeface="Arial" charset="0"/>
              </a:rPr>
              <a:t>Конструктивизм</a:t>
            </a:r>
            <a:r>
              <a:rPr lang="ru-RU" smtClean="0">
                <a:latin typeface="Arial" charset="0"/>
                <a:cs typeface="Arial" charset="0"/>
              </a:rPr>
              <a:t> - (франц. constructivisme от лат. constructio – построение). Конструирование – один из приемов формообразования, основанный на точных расчетах физических свойств материалов и функций объекта.</a:t>
            </a: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531" name="Содержимое 3" descr="dlyakota.ru_fotopodborki_oskar-nimeyer-1907-2012_18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5213" y="1600200"/>
            <a:ext cx="7467600" cy="4818063"/>
          </a:xfrm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619250" y="836613"/>
            <a:ext cx="6419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Кафедральный собор. Бразилия.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Домашнее задание: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гл. 25, ответить на вопросы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стр. 320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57200" y="3933825"/>
            <a:ext cx="8229600" cy="219233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Новые идеи и принципы архитектуры: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24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Архитектура должна быть легкой и давать ощущение парения;</a:t>
            </a:r>
          </a:p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Архитектура должна подчинять себе огромные потоки света внутри здания и научиться снаружи обыгрывать световые эффекты;</a:t>
            </a:r>
          </a:p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Благодаря новым материалам и технологиям архитектура должна научиться оперировать целостными пространствами огромных размеров.</a:t>
            </a: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Выдающиеся архитекторы конструктивизма: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750" y="1773238"/>
          <a:ext cx="8147249" cy="375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2"/>
                <a:gridCol w="2160240"/>
                <a:gridCol w="2150195"/>
                <a:gridCol w="2036812"/>
              </a:tblGrid>
              <a:tr h="2738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Ш.Э. </a:t>
                      </a:r>
                      <a:r>
                        <a:rPr lang="ru-RU" dirty="0" err="1" smtClean="0"/>
                        <a:t>Ле</a:t>
                      </a:r>
                      <a:r>
                        <a:rPr lang="ru-RU" dirty="0" smtClean="0"/>
                        <a:t> Корбюзье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В.Е.Татлин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Ф.Л.Райт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О.Нимейер</a:t>
                      </a:r>
                      <a:endParaRPr lang="ru-RU" dirty="0"/>
                    </a:p>
                  </a:txBody>
                  <a:tcPr/>
                </a:tc>
              </a:tr>
              <a:tr h="2744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016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Ле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Корбюзье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(1887-1965)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827088" y="1916113"/>
            <a:ext cx="7859712" cy="421005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  Достиг известности благодаря своим      постройкам, всегда самобытно оригинальным, а также талантливому перу писателя-публициста. Здания по его проектам можно обнаружить в разных странах — в Швейцарии, Франции, США, Аргентине, Японии и  даже в России.</a:t>
            </a: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827088" y="1916113"/>
            <a:ext cx="7859712" cy="4210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8196" name="Рисунок 3" descr="iCAXU5M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76250"/>
            <a:ext cx="446405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Вилла «Савой» в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Пуасси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(Франция)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livingspace.com.ua/wp-content/uploads/2010/07/Ле-Корбюзье.-Вилла-СавуаСавой-1930г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196975"/>
            <a:ext cx="7416800" cy="5184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Жилой дом в Марселе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3" name="Содержимое 3" descr="0024-068-ZHiloj-dom-v-marsele1945-1952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243013"/>
            <a:ext cx="7559675" cy="5065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Здание Ассамблеи. Индия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7" name="Содержимое 5" descr="87529108_palace_of_assembly_chandigarh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7425" y="1412875"/>
            <a:ext cx="7591425" cy="4824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ЯРКАЯ</Template>
  <TotalTime>559</TotalTime>
  <Words>294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Презентация ЯРКАЯ</vt:lpstr>
      <vt:lpstr>Урок МХК в 11 классе «Архитектура 20 века»</vt:lpstr>
      <vt:lpstr> В архитектуре начала XX в. родилось течение под названием «конструктивизм»</vt:lpstr>
      <vt:lpstr>Новые идеи и принципы архитектуры:</vt:lpstr>
      <vt:lpstr>Выдающиеся архитекторы конструктивизма:</vt:lpstr>
      <vt:lpstr>Ле Корбюзье (1887-1965)</vt:lpstr>
      <vt:lpstr> </vt:lpstr>
      <vt:lpstr>Вилла «Савой» в Пуасси (Франция)</vt:lpstr>
      <vt:lpstr>Жилой дом в Марселе</vt:lpstr>
      <vt:lpstr>Здание Ассамблеи. Индия</vt:lpstr>
      <vt:lpstr>Капелла Нотр-Дам-дю-О в Роншане</vt:lpstr>
      <vt:lpstr>Церковь Сен-Пьер де Фирмини</vt:lpstr>
      <vt:lpstr>Владимир Евграфович Татлин</vt:lpstr>
      <vt:lpstr>Слайд 13</vt:lpstr>
      <vt:lpstr>Фрэнк Ллойд Райт</vt:lpstr>
      <vt:lpstr> Дом Уинслоу в Ривер-форест</vt:lpstr>
      <vt:lpstr>  </vt:lpstr>
      <vt:lpstr>  </vt:lpstr>
      <vt:lpstr>  </vt:lpstr>
      <vt:lpstr>  </vt:lpstr>
      <vt:lpstr>  </vt:lpstr>
      <vt:lpstr>Домашнее задание: гл. 25, ответить на вопросы  стр. 320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12</cp:revision>
  <dcterms:created xsi:type="dcterms:W3CDTF">2011-07-18T03:46:14Z</dcterms:created>
  <dcterms:modified xsi:type="dcterms:W3CDTF">2013-04-17T09:42:37Z</dcterms:modified>
</cp:coreProperties>
</file>