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08.11.2013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780108"/>
          </a:xfrm>
        </p:spPr>
        <p:txBody>
          <a:bodyPr>
            <a:noAutofit/>
          </a:bodyPr>
          <a:lstStyle/>
          <a:p>
            <a:r>
              <a:rPr lang="ru-RU" sz="4800" b="1" i="1" dirty="0" smtClean="0"/>
              <a:t>«Джаз и современность»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717032"/>
            <a:ext cx="6400800" cy="1473200"/>
          </a:xfrm>
        </p:spPr>
        <p:txBody>
          <a:bodyPr>
            <a:noAutofit/>
          </a:bodyPr>
          <a:lstStyle/>
          <a:p>
            <a:r>
              <a:rPr lang="ru-RU" b="1" i="1" dirty="0" smtClean="0"/>
              <a:t>Выполнили: Ученики </a:t>
            </a:r>
            <a:r>
              <a:rPr lang="ru-RU" b="1" i="1" dirty="0" smtClean="0"/>
              <a:t>7 «в» </a:t>
            </a:r>
            <a:r>
              <a:rPr lang="ru-RU" b="1" i="1" dirty="0" smtClean="0"/>
              <a:t>класса: Алексеева Вероника, </a:t>
            </a:r>
            <a:r>
              <a:rPr lang="ru-RU" b="1" i="1" dirty="0" err="1" smtClean="0"/>
              <a:t>Косимова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Эрона</a:t>
            </a:r>
            <a:r>
              <a:rPr lang="ru-RU" b="1" i="1" dirty="0" smtClean="0"/>
              <a:t>, </a:t>
            </a:r>
            <a:r>
              <a:rPr lang="ru-RU" b="1" i="1" dirty="0" smtClean="0"/>
              <a:t>Курышев </a:t>
            </a:r>
            <a:r>
              <a:rPr lang="ru-RU" b="1" i="1" dirty="0" smtClean="0"/>
              <a:t>Роман</a:t>
            </a:r>
            <a:r>
              <a:rPr lang="ru-RU" b="1" i="1" dirty="0" smtClean="0"/>
              <a:t>.</a:t>
            </a:r>
          </a:p>
          <a:p>
            <a:r>
              <a:rPr lang="ru-RU" b="1" i="1" dirty="0" smtClean="0"/>
              <a:t>Руководитель – </a:t>
            </a:r>
            <a:r>
              <a:rPr lang="ru-RU" b="1" i="1" dirty="0" err="1" smtClean="0"/>
              <a:t>Вашурина</a:t>
            </a:r>
            <a:r>
              <a:rPr lang="ru-RU" b="1" i="1" dirty="0" smtClean="0"/>
              <a:t> А.Г., учитель музыки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4112090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28800"/>
            <a:ext cx="3377175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Greg</a:t>
            </a:r>
            <a:r>
              <a:rPr lang="ru-RU" sz="2800" dirty="0"/>
              <a:t> </a:t>
            </a:r>
            <a:r>
              <a:rPr lang="ru-RU" sz="2800" dirty="0" err="1"/>
              <a:t>Adams</a:t>
            </a:r>
            <a:r>
              <a:rPr lang="ru-RU" sz="2800" dirty="0"/>
              <a:t> (</a:t>
            </a:r>
            <a:r>
              <a:rPr lang="ru-RU" sz="2800" dirty="0" err="1"/>
              <a:t>Грег</a:t>
            </a:r>
            <a:r>
              <a:rPr lang="ru-RU" sz="2800" dirty="0"/>
              <a:t> Адамс) – американский джазовый трубач, продюсер, композитор и аранжировщик. </a:t>
            </a:r>
          </a:p>
        </p:txBody>
      </p:sp>
    </p:spTree>
    <p:extLst>
      <p:ext uri="{BB962C8B-B14F-4D97-AF65-F5344CB8AC3E}">
        <p14:creationId xmlns:p14="http://schemas.microsoft.com/office/powerpoint/2010/main" xmlns="" val="2574848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1656874"/>
            <a:ext cx="3384376" cy="507974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Joyce</a:t>
            </a:r>
            <a:r>
              <a:rPr lang="ru-RU" sz="2800" dirty="0"/>
              <a:t> </a:t>
            </a:r>
            <a:r>
              <a:rPr lang="ru-RU" sz="2800" dirty="0" err="1"/>
              <a:t>Cooling</a:t>
            </a:r>
            <a:r>
              <a:rPr lang="ru-RU" sz="2800" dirty="0"/>
              <a:t> (Джойс </a:t>
            </a:r>
            <a:r>
              <a:rPr lang="ru-RU" sz="2800" dirty="0" err="1"/>
              <a:t>Кулинг</a:t>
            </a:r>
            <a:r>
              <a:rPr lang="ru-RU" sz="2800" dirty="0"/>
              <a:t>) — американская </a:t>
            </a:r>
            <a:r>
              <a:rPr lang="ru-RU" sz="2800" dirty="0" err="1" smtClean="0"/>
              <a:t>jazz</a:t>
            </a:r>
            <a:r>
              <a:rPr lang="ru-RU" sz="2800" dirty="0" smtClean="0"/>
              <a:t>-гитаристка</a:t>
            </a:r>
            <a:r>
              <a:rPr lang="ru-RU" sz="2800" dirty="0"/>
              <a:t>, вокалистка, композитор.</a:t>
            </a:r>
            <a:br>
              <a:rPr lang="ru-RU" sz="2800" dirty="0"/>
            </a:br>
            <a:r>
              <a:rPr lang="ru-RU" sz="2800" dirty="0" smtClean="0"/>
              <a:t>Родилась </a:t>
            </a:r>
            <a:r>
              <a:rPr lang="ru-RU" sz="2800" dirty="0"/>
              <a:t>в музыкальной семье.</a:t>
            </a:r>
          </a:p>
        </p:txBody>
      </p:sp>
    </p:spTree>
    <p:extLst>
      <p:ext uri="{BB962C8B-B14F-4D97-AF65-F5344CB8AC3E}">
        <p14:creationId xmlns:p14="http://schemas.microsoft.com/office/powerpoint/2010/main" xmlns="" val="3729816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8891" y="1700808"/>
            <a:ext cx="3761301" cy="498485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Mindi</a:t>
            </a:r>
            <a:r>
              <a:rPr lang="ru-RU" sz="2800" dirty="0"/>
              <a:t> </a:t>
            </a:r>
            <a:r>
              <a:rPr lang="ru-RU" sz="2800" dirty="0" err="1"/>
              <a:t>Abair</a:t>
            </a:r>
            <a:r>
              <a:rPr lang="ru-RU" sz="2800" dirty="0"/>
              <a:t> (</a:t>
            </a:r>
            <a:r>
              <a:rPr lang="ru-RU" sz="2800" dirty="0" err="1"/>
              <a:t>Минди</a:t>
            </a:r>
            <a:r>
              <a:rPr lang="ru-RU" sz="2800" dirty="0"/>
              <a:t> </a:t>
            </a:r>
            <a:r>
              <a:rPr lang="ru-RU" sz="2800" dirty="0" err="1"/>
              <a:t>Эбэйр</a:t>
            </a:r>
            <a:r>
              <a:rPr lang="ru-RU" sz="2800" dirty="0"/>
              <a:t>) — популярная американская </a:t>
            </a:r>
            <a:r>
              <a:rPr lang="ru-RU" sz="2800" dirty="0" err="1" smtClean="0"/>
              <a:t>jazz-саксофонистка</a:t>
            </a:r>
            <a:r>
              <a:rPr lang="ru-RU" sz="2800" dirty="0"/>
              <a:t>, вокалистка, композитор.</a:t>
            </a:r>
          </a:p>
        </p:txBody>
      </p:sp>
    </p:spTree>
    <p:extLst>
      <p:ext uri="{BB962C8B-B14F-4D97-AF65-F5344CB8AC3E}">
        <p14:creationId xmlns:p14="http://schemas.microsoft.com/office/powerpoint/2010/main" xmlns="" val="704676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1568586"/>
            <a:ext cx="3331557" cy="502876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Wayman</a:t>
            </a:r>
            <a:r>
              <a:rPr lang="ru-RU" sz="2800" dirty="0"/>
              <a:t> </a:t>
            </a:r>
            <a:r>
              <a:rPr lang="ru-RU" sz="2800" dirty="0" err="1"/>
              <a:t>Tisdale</a:t>
            </a:r>
            <a:r>
              <a:rPr lang="ru-RU" sz="2800" dirty="0"/>
              <a:t> (</a:t>
            </a:r>
            <a:r>
              <a:rPr lang="ru-RU" sz="2800" dirty="0" err="1"/>
              <a:t>Уэйман</a:t>
            </a:r>
            <a:r>
              <a:rPr lang="ru-RU" sz="2800" dirty="0"/>
              <a:t> </a:t>
            </a:r>
            <a:r>
              <a:rPr lang="ru-RU" sz="2800" dirty="0" err="1" smtClean="0"/>
              <a:t>Тисдэйл</a:t>
            </a:r>
            <a:r>
              <a:rPr lang="ru-RU" sz="2800" dirty="0" smtClean="0"/>
              <a:t>) — </a:t>
            </a:r>
            <a:r>
              <a:rPr lang="ru-RU" sz="2800" dirty="0"/>
              <a:t>известный профессиональный американский баскетболист, джазовый бас-гитарист, вокалист, композитор.</a:t>
            </a:r>
          </a:p>
        </p:txBody>
      </p:sp>
    </p:spTree>
    <p:extLst>
      <p:ext uri="{BB962C8B-B14F-4D97-AF65-F5344CB8AC3E}">
        <p14:creationId xmlns:p14="http://schemas.microsoft.com/office/powerpoint/2010/main" xmlns="" val="1467505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1700808"/>
            <a:ext cx="7430020" cy="495334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Thom</a:t>
            </a:r>
            <a:r>
              <a:rPr lang="ru-RU" sz="2800" dirty="0"/>
              <a:t> </a:t>
            </a:r>
            <a:r>
              <a:rPr lang="ru-RU" sz="2800" dirty="0" err="1"/>
              <a:t>Rotella</a:t>
            </a:r>
            <a:r>
              <a:rPr lang="ru-RU" sz="2800" dirty="0"/>
              <a:t> (Том </a:t>
            </a:r>
            <a:r>
              <a:rPr lang="ru-RU" sz="2800" dirty="0" err="1"/>
              <a:t>Ротелла</a:t>
            </a:r>
            <a:r>
              <a:rPr lang="ru-RU" sz="2800" dirty="0"/>
              <a:t>) — известный американский джазовый гитарист, композитор, аранжировщик и продюсер.</a:t>
            </a:r>
          </a:p>
        </p:txBody>
      </p:sp>
    </p:spTree>
    <p:extLst>
      <p:ext uri="{BB962C8B-B14F-4D97-AF65-F5344CB8AC3E}">
        <p14:creationId xmlns:p14="http://schemas.microsoft.com/office/powerpoint/2010/main" xmlns="" val="3219536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626344"/>
            <a:ext cx="6480720" cy="51292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err="1"/>
              <a:t>Tim</a:t>
            </a:r>
            <a:r>
              <a:rPr lang="ru-RU" sz="3200" dirty="0"/>
              <a:t> </a:t>
            </a:r>
            <a:r>
              <a:rPr lang="ru-RU" sz="3200" dirty="0" err="1"/>
              <a:t>Bowman</a:t>
            </a:r>
            <a:r>
              <a:rPr lang="ru-RU" sz="3200" dirty="0"/>
              <a:t> (Тим </a:t>
            </a:r>
            <a:r>
              <a:rPr lang="ru-RU" sz="3200" dirty="0" err="1"/>
              <a:t>Боуман</a:t>
            </a:r>
            <a:r>
              <a:rPr lang="ru-RU" sz="3200" dirty="0"/>
              <a:t>) – американский джазовый гитарист, композитор, аранжировщик.</a:t>
            </a:r>
          </a:p>
        </p:txBody>
      </p:sp>
    </p:spTree>
    <p:extLst>
      <p:ext uri="{BB962C8B-B14F-4D97-AF65-F5344CB8AC3E}">
        <p14:creationId xmlns:p14="http://schemas.microsoft.com/office/powerpoint/2010/main" xmlns="" val="68188377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94296"/>
            <a:ext cx="3316708" cy="497506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52728"/>
          </a:xfrm>
        </p:spPr>
        <p:txBody>
          <a:bodyPr>
            <a:noAutofit/>
          </a:bodyPr>
          <a:lstStyle/>
          <a:p>
            <a:r>
              <a:rPr lang="ru-RU" sz="3200" dirty="0" err="1"/>
              <a:t>Rick</a:t>
            </a:r>
            <a:r>
              <a:rPr lang="ru-RU" sz="3200" dirty="0"/>
              <a:t> </a:t>
            </a:r>
            <a:r>
              <a:rPr lang="ru-RU" sz="3200" dirty="0" err="1"/>
              <a:t>Braun</a:t>
            </a:r>
            <a:r>
              <a:rPr lang="ru-RU" sz="3200" dirty="0"/>
              <a:t> (</a:t>
            </a:r>
            <a:r>
              <a:rPr lang="ru-RU" sz="3200" dirty="0" err="1"/>
              <a:t>Рик</a:t>
            </a:r>
            <a:r>
              <a:rPr lang="ru-RU" sz="3200" dirty="0"/>
              <a:t> Браун) – известный американский джазовый трубач, композитор, продюсер.</a:t>
            </a:r>
          </a:p>
        </p:txBody>
      </p:sp>
    </p:spTree>
    <p:extLst>
      <p:ext uri="{BB962C8B-B14F-4D97-AF65-F5344CB8AC3E}">
        <p14:creationId xmlns:p14="http://schemas.microsoft.com/office/powerpoint/2010/main" xmlns="" val="615162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6140" y="1700808"/>
            <a:ext cx="3216357" cy="482453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 err="1"/>
              <a:t>Richard</a:t>
            </a:r>
            <a:r>
              <a:rPr lang="ru-RU" sz="2700" dirty="0"/>
              <a:t> </a:t>
            </a:r>
            <a:r>
              <a:rPr lang="ru-RU" sz="2700" dirty="0" err="1"/>
              <a:t>Elliot</a:t>
            </a:r>
            <a:r>
              <a:rPr lang="ru-RU" sz="2700" dirty="0"/>
              <a:t> (Ричард </a:t>
            </a:r>
            <a:r>
              <a:rPr lang="ru-RU" sz="2700" dirty="0" err="1"/>
              <a:t>Эллиот</a:t>
            </a:r>
            <a:r>
              <a:rPr lang="ru-RU" sz="2700" dirty="0"/>
              <a:t>) — известный </a:t>
            </a:r>
            <a:r>
              <a:rPr lang="ru-RU" sz="2700" dirty="0" smtClean="0"/>
              <a:t>джазовый саксофонист, композитор, аранжировщик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99034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2710" y="1700808"/>
            <a:ext cx="4761537" cy="50744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Patrick</a:t>
            </a:r>
            <a:r>
              <a:rPr lang="ru-RU" sz="2800" dirty="0"/>
              <a:t> </a:t>
            </a:r>
            <a:r>
              <a:rPr lang="ru-RU" sz="2800" dirty="0" err="1"/>
              <a:t>Yandall</a:t>
            </a:r>
            <a:r>
              <a:rPr lang="ru-RU" sz="2800" dirty="0"/>
              <a:t> (Патрик </a:t>
            </a:r>
            <a:r>
              <a:rPr lang="ru-RU" sz="2800" dirty="0" err="1"/>
              <a:t>Янделл</a:t>
            </a:r>
            <a:r>
              <a:rPr lang="ru-RU" sz="2800" dirty="0"/>
              <a:t>) — известный американский гитарист, </a:t>
            </a:r>
            <a:r>
              <a:rPr lang="ru-RU" sz="2800" dirty="0" err="1"/>
              <a:t>мультиинструменталист</a:t>
            </a:r>
            <a:r>
              <a:rPr lang="ru-RU" sz="2800" dirty="0"/>
              <a:t>, вокалист, продюсер, композитор и аранжировщик.</a:t>
            </a:r>
          </a:p>
        </p:txBody>
      </p:sp>
    </p:spTree>
    <p:extLst>
      <p:ext uri="{BB962C8B-B14F-4D97-AF65-F5344CB8AC3E}">
        <p14:creationId xmlns:p14="http://schemas.microsoft.com/office/powerpoint/2010/main" xmlns="" val="1019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1412776"/>
            <a:ext cx="6879083" cy="522884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Norman</a:t>
            </a:r>
            <a:r>
              <a:rPr lang="ru-RU" sz="2800" dirty="0"/>
              <a:t> </a:t>
            </a:r>
            <a:r>
              <a:rPr lang="ru-RU" sz="2800" dirty="0" err="1"/>
              <a:t>Brown</a:t>
            </a:r>
            <a:r>
              <a:rPr lang="ru-RU" sz="2800" dirty="0"/>
              <a:t> (</a:t>
            </a:r>
            <a:r>
              <a:rPr lang="ru-RU" sz="2800" dirty="0" err="1"/>
              <a:t>Норман</a:t>
            </a:r>
            <a:r>
              <a:rPr lang="ru-RU" sz="2800" dirty="0"/>
              <a:t> </a:t>
            </a:r>
            <a:r>
              <a:rPr lang="ru-RU" sz="2800" dirty="0" smtClean="0"/>
              <a:t>Браун) </a:t>
            </a:r>
            <a:r>
              <a:rPr lang="ru-RU" sz="2800" dirty="0"/>
              <a:t>– известный американский </a:t>
            </a:r>
            <a:r>
              <a:rPr lang="ru-RU" sz="2800" dirty="0" err="1" smtClean="0"/>
              <a:t>jazz</a:t>
            </a:r>
            <a:r>
              <a:rPr lang="ru-RU" sz="2800" dirty="0" smtClean="0"/>
              <a:t> </a:t>
            </a:r>
            <a:r>
              <a:rPr lang="ru-RU" sz="2800" dirty="0"/>
              <a:t>гитарист и вокалист.</a:t>
            </a:r>
          </a:p>
        </p:txBody>
      </p:sp>
    </p:spTree>
    <p:extLst>
      <p:ext uri="{BB962C8B-B14F-4D97-AF65-F5344CB8AC3E}">
        <p14:creationId xmlns:p14="http://schemas.microsoft.com/office/powerpoint/2010/main" xmlns="" val="3546376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147248" cy="6408711"/>
          </a:xfrm>
        </p:spPr>
        <p:txBody>
          <a:bodyPr>
            <a:normAutofit fontScale="90000"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Джаз — форма музыкального искусства, возникшая в конце XIX — начале XX века в США в результате синтеза африканской и европейской культур и получившая впоследствии повсеместное распространение. Характерными чертами музыкального языка джаза изначально стали импровизация, полиритмия, основанная на синкопированных ритмах, и уникальный комплекс приёмов исполнения ритмической фактуры — свинг. Дальнейшее развитие джаза происходило за счёт освоения джазовыми музыкантами и композиторами новых ритмических и гармонических моделей.</a:t>
            </a:r>
          </a:p>
        </p:txBody>
      </p:sp>
    </p:spTree>
    <p:extLst>
      <p:ext uri="{BB962C8B-B14F-4D97-AF65-F5344CB8AC3E}">
        <p14:creationId xmlns:p14="http://schemas.microsoft.com/office/powerpoint/2010/main" xmlns="" val="2032060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484784"/>
            <a:ext cx="3450828" cy="517948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19256" cy="1362480"/>
          </a:xfrm>
        </p:spPr>
        <p:txBody>
          <a:bodyPr>
            <a:noAutofit/>
          </a:bodyPr>
          <a:lstStyle/>
          <a:p>
            <a:r>
              <a:rPr lang="ru-RU" sz="2400" dirty="0" err="1"/>
              <a:t>Kim</a:t>
            </a:r>
            <a:r>
              <a:rPr lang="ru-RU" sz="2400" dirty="0"/>
              <a:t> </a:t>
            </a:r>
            <a:r>
              <a:rPr lang="ru-RU" sz="2400" dirty="0" err="1"/>
              <a:t>Waters</a:t>
            </a:r>
            <a:r>
              <a:rPr lang="ru-RU" sz="2400" dirty="0"/>
              <a:t> (Ким </a:t>
            </a:r>
            <a:r>
              <a:rPr lang="ru-RU" sz="2400" dirty="0" err="1"/>
              <a:t>Уотерс</a:t>
            </a:r>
            <a:r>
              <a:rPr lang="ru-RU" sz="2400" dirty="0"/>
              <a:t>) — популярный американский </a:t>
            </a:r>
            <a:r>
              <a:rPr lang="ru-RU" sz="2400" dirty="0" err="1" smtClean="0"/>
              <a:t>jazz</a:t>
            </a:r>
            <a:r>
              <a:rPr lang="ru-RU" sz="2400" dirty="0" smtClean="0"/>
              <a:t>-саксофонист</a:t>
            </a:r>
            <a:r>
              <a:rPr lang="ru-RU" sz="2400" dirty="0"/>
              <a:t>, вокалист, композитор, продюсер. Родился в г. Абердин, штат Мэриленд, в семье с музыкальными традициями.</a:t>
            </a:r>
          </a:p>
        </p:txBody>
      </p:sp>
    </p:spTree>
    <p:extLst>
      <p:ext uri="{BB962C8B-B14F-4D97-AF65-F5344CB8AC3E}">
        <p14:creationId xmlns:p14="http://schemas.microsoft.com/office/powerpoint/2010/main" xmlns="" val="2296373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/>
              <a:t>Спасибо за внимание!</a:t>
            </a:r>
            <a:endParaRPr lang="ru-RU" sz="5400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8837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844824"/>
            <a:ext cx="6912768" cy="4674907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/>
              <a:t>Джазовый ансамбль </a:t>
            </a:r>
            <a:r>
              <a:rPr lang="en-US" b="1" i="1" dirty="0"/>
              <a:t>Bolden band (1905)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xmlns="" val="3030381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772816"/>
            <a:ext cx="3755665" cy="475400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80920" cy="1440160"/>
          </a:xfrm>
        </p:spPr>
        <p:txBody>
          <a:bodyPr>
            <a:noAutofit/>
          </a:bodyPr>
          <a:lstStyle/>
          <a:p>
            <a:r>
              <a:rPr lang="ru-RU" sz="3200" b="1" i="1" dirty="0"/>
              <a:t>Джордж Гершвин, один из самых известных белых джазовых композиторов</a:t>
            </a:r>
          </a:p>
        </p:txBody>
      </p:sp>
    </p:spTree>
    <p:extLst>
      <p:ext uri="{BB962C8B-B14F-4D97-AF65-F5344CB8AC3E}">
        <p14:creationId xmlns:p14="http://schemas.microsoft.com/office/powerpoint/2010/main" xmlns="" val="2832893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1124744"/>
            <a:ext cx="4320480" cy="55753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91264" cy="1080120"/>
          </a:xfrm>
        </p:spPr>
        <p:txBody>
          <a:bodyPr/>
          <a:lstStyle/>
          <a:p>
            <a:r>
              <a:rPr lang="ru-RU" b="1" i="1" dirty="0"/>
              <a:t>Джазовый певец Фрэнк Синатра</a:t>
            </a:r>
          </a:p>
        </p:txBody>
      </p:sp>
    </p:spTree>
    <p:extLst>
      <p:ext uri="{BB962C8B-B14F-4D97-AF65-F5344CB8AC3E}">
        <p14:creationId xmlns:p14="http://schemas.microsoft.com/office/powerpoint/2010/main" xmlns="" val="1564774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332656"/>
            <a:ext cx="7740849" cy="6408712"/>
          </a:xfrm>
        </p:spPr>
        <p:txBody>
          <a:bodyPr>
            <a:noAutofit/>
          </a:bodyPr>
          <a:lstStyle/>
          <a:p>
            <a:r>
              <a:rPr lang="ru-RU" sz="2300" i="1" dirty="0">
                <a:solidFill>
                  <a:srgbClr val="002060"/>
                </a:solidFill>
              </a:rPr>
              <a:t>Звезды современного </a:t>
            </a:r>
            <a:r>
              <a:rPr lang="ru-RU" sz="2300" i="1" dirty="0" smtClean="0">
                <a:solidFill>
                  <a:srgbClr val="002060"/>
                </a:solidFill>
              </a:rPr>
              <a:t>джаза. Современная </a:t>
            </a:r>
            <a:r>
              <a:rPr lang="ru-RU" sz="2300" i="1" dirty="0">
                <a:solidFill>
                  <a:srgbClr val="002060"/>
                </a:solidFill>
              </a:rPr>
              <a:t>джазовая музыка, подчеркивающая мелодичность и красоту звучания, обладает особенной привлекательностью для большой аудитории </a:t>
            </a:r>
            <a:r>
              <a:rPr lang="ru-RU" sz="2300" i="1" dirty="0" smtClean="0">
                <a:solidFill>
                  <a:srgbClr val="002060"/>
                </a:solidFill>
              </a:rPr>
              <a:t>слушателей </a:t>
            </a:r>
            <a:r>
              <a:rPr lang="ru-RU" sz="2300" i="1" dirty="0">
                <a:solidFill>
                  <a:srgbClr val="002060"/>
                </a:solidFill>
              </a:rPr>
              <a:t>и ценителей музыки. Приятное мелодичное и гармоничное звучание инструментов известных джаз исполнителей – гитары и бас-гитары, тенор- и альт-саксофонов, трубы и </a:t>
            </a:r>
            <a:r>
              <a:rPr lang="ru-RU" sz="2300" i="1" dirty="0" err="1">
                <a:solidFill>
                  <a:srgbClr val="002060"/>
                </a:solidFill>
              </a:rPr>
              <a:t>флюгельгорна</a:t>
            </a:r>
            <a:r>
              <a:rPr lang="ru-RU" sz="2300" i="1" dirty="0">
                <a:solidFill>
                  <a:srgbClr val="002060"/>
                </a:solidFill>
              </a:rPr>
              <a:t>, клавишных, вкупе с синтезаторами и современными средствами обработки звука, – создают роскошный, глянцевый, грациозный саунд. Исполнители джазовой музыки принимают участие в международных джазовых фестивалях, активно гастролируют по всему миру, создают совместные проекты с коллегами по жанру, записываются как приглашенные студийные музыканты со звездами поп- и рок-музыки, работают над саундтреками к кинофильмам.</a:t>
            </a:r>
          </a:p>
        </p:txBody>
      </p:sp>
    </p:spTree>
    <p:extLst>
      <p:ext uri="{BB962C8B-B14F-4D97-AF65-F5344CB8AC3E}">
        <p14:creationId xmlns:p14="http://schemas.microsoft.com/office/powerpoint/2010/main" xmlns="" val="10408702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916832"/>
            <a:ext cx="3120347" cy="468052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19256" cy="1362480"/>
          </a:xfrm>
        </p:spPr>
        <p:txBody>
          <a:bodyPr>
            <a:normAutofit fontScale="90000"/>
          </a:bodyPr>
          <a:lstStyle/>
          <a:p>
            <a:r>
              <a:rPr lang="ru-RU" sz="3600" i="1" dirty="0" err="1"/>
              <a:t>Alex</a:t>
            </a:r>
            <a:r>
              <a:rPr lang="ru-RU" sz="3600" i="1" dirty="0"/>
              <a:t> </a:t>
            </a:r>
            <a:r>
              <a:rPr lang="ru-RU" sz="3600" i="1" dirty="0" err="1"/>
              <a:t>Bugnon</a:t>
            </a:r>
            <a:r>
              <a:rPr lang="ru-RU" sz="3600" i="1" dirty="0"/>
              <a:t> (Алекс </a:t>
            </a:r>
            <a:r>
              <a:rPr lang="ru-RU" sz="3600" i="1" dirty="0" err="1"/>
              <a:t>Буньон</a:t>
            </a:r>
            <a:r>
              <a:rPr lang="ru-RU" sz="3600" i="1" dirty="0"/>
              <a:t>) – известный джазовый пианист, композитор, аранжировщик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24075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87514"/>
            <a:ext cx="3217156" cy="483783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91264" cy="1434488"/>
          </a:xfrm>
        </p:spPr>
        <p:txBody>
          <a:bodyPr>
            <a:noAutofit/>
          </a:bodyPr>
          <a:lstStyle/>
          <a:p>
            <a:r>
              <a:rPr lang="ru-RU" sz="2400" dirty="0" err="1"/>
              <a:t>Dave</a:t>
            </a:r>
            <a:r>
              <a:rPr lang="ru-RU" sz="2400" dirty="0"/>
              <a:t> </a:t>
            </a:r>
            <a:r>
              <a:rPr lang="ru-RU" sz="2400" dirty="0" err="1"/>
              <a:t>Koz</a:t>
            </a:r>
            <a:r>
              <a:rPr lang="ru-RU" sz="2400" dirty="0"/>
              <a:t> (Дэйв Коз) — знаменитый американский </a:t>
            </a:r>
            <a:r>
              <a:rPr lang="ru-RU" sz="2400" dirty="0" err="1" smtClean="0"/>
              <a:t>jazz</a:t>
            </a:r>
            <a:r>
              <a:rPr lang="ru-RU" sz="2400" dirty="0" smtClean="0"/>
              <a:t>-музыкант</a:t>
            </a:r>
            <a:r>
              <a:rPr lang="ru-RU" sz="2400" dirty="0"/>
              <a:t>, саксофонист, композитор, продюсер и </a:t>
            </a:r>
            <a:r>
              <a:rPr lang="ru-RU" sz="2400" dirty="0" smtClean="0"/>
              <a:t>радиоведущий.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127806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/>
              <a:t>Chuck</a:t>
            </a:r>
            <a:r>
              <a:rPr lang="ru-RU" sz="2800" dirty="0"/>
              <a:t> </a:t>
            </a:r>
            <a:r>
              <a:rPr lang="ru-RU" sz="2800" dirty="0" err="1"/>
              <a:t>Loeb</a:t>
            </a:r>
            <a:r>
              <a:rPr lang="ru-RU" sz="2800" dirty="0"/>
              <a:t> (</a:t>
            </a:r>
            <a:r>
              <a:rPr lang="ru-RU" sz="2800" dirty="0" err="1"/>
              <a:t>Чак</a:t>
            </a:r>
            <a:r>
              <a:rPr lang="ru-RU" sz="2800" dirty="0"/>
              <a:t> </a:t>
            </a:r>
            <a:r>
              <a:rPr lang="ru-RU" sz="2800" dirty="0" err="1"/>
              <a:t>Лоуб</a:t>
            </a:r>
            <a:r>
              <a:rPr lang="ru-RU" sz="2800" dirty="0"/>
              <a:t>) — великолепный американский гитарист, композитор, аранжировщик и продюсер.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0121" y="1700808"/>
            <a:ext cx="3314047" cy="4954501"/>
          </a:xfrm>
        </p:spPr>
      </p:pic>
    </p:spTree>
    <p:extLst>
      <p:ext uri="{BB962C8B-B14F-4D97-AF65-F5344CB8AC3E}">
        <p14:creationId xmlns:p14="http://schemas.microsoft.com/office/powerpoint/2010/main" xmlns="" val="1998059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46</TotalTime>
  <Words>482</Words>
  <Application>Microsoft Office PowerPoint</Application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«Джаз и современность»</vt:lpstr>
      <vt:lpstr>Джаз — форма музыкального искусства, возникшая в конце XIX — начале XX века в США в результате синтеза африканской и европейской культур и получившая впоследствии повсеместное распространение. Характерными чертами музыкального языка джаза изначально стали импровизация, полиритмия, основанная на синкопированных ритмах, и уникальный комплекс приёмов исполнения ритмической фактуры — свинг. Дальнейшее развитие джаза происходило за счёт освоения джазовыми музыкантами и композиторами новых ритмических и гармонических моделей.</vt:lpstr>
      <vt:lpstr>Джазовый ансамбль Bolden band (1905)</vt:lpstr>
      <vt:lpstr>Джордж Гершвин, один из самых известных белых джазовых композиторов</vt:lpstr>
      <vt:lpstr>Джазовый певец Фрэнк Синатра</vt:lpstr>
      <vt:lpstr>Слайд 6</vt:lpstr>
      <vt:lpstr>Alex Bugnon (Алекс Буньон) – известный джазовый пианист, композитор, аранжировщик.</vt:lpstr>
      <vt:lpstr>Dave Koz (Дэйв Коз) — знаменитый американский jazz-музыкант, саксофонист, композитор, продюсер и радиоведущий.</vt:lpstr>
      <vt:lpstr>Chuck Loeb (Чак Лоуб) — великолепный американский гитарист, композитор, аранжировщик и продюсер.</vt:lpstr>
      <vt:lpstr>Greg Adams (Грег Адамс) – американский джазовый трубач, продюсер, композитор и аранжировщик. </vt:lpstr>
      <vt:lpstr>Joyce Cooling (Джойс Кулинг) — американская jazz-гитаристка, вокалистка, композитор. Родилась в музыкальной семье.</vt:lpstr>
      <vt:lpstr>Mindi Abair (Минди Эбэйр) — популярная американская jazz-саксофонистка, вокалистка, композитор.</vt:lpstr>
      <vt:lpstr>Wayman Tisdale (Уэйман Тисдэйл) — известный профессиональный американский баскетболист, джазовый бас-гитарист, вокалист, композитор.</vt:lpstr>
      <vt:lpstr>Thom Rotella (Том Ротелла) — известный американский джазовый гитарист, композитор, аранжировщик и продюсер.</vt:lpstr>
      <vt:lpstr>Tim Bowman (Тим Боуман) – американский джазовый гитарист, композитор, аранжировщик.</vt:lpstr>
      <vt:lpstr>Rick Braun (Рик Браун) – известный американский джазовый трубач, композитор, продюсер.</vt:lpstr>
      <vt:lpstr>Richard Elliot (Ричард Эллиот) — известный джазовый саксофонист, композитор, аранжировщик.</vt:lpstr>
      <vt:lpstr>Patrick Yandall (Патрик Янделл) — известный американский гитарист, мультиинструменталист, вокалист, продюсер, композитор и аранжировщик.</vt:lpstr>
      <vt:lpstr>Norman Brown (Норман Браун) – известный американский jazz гитарист и вокалист.</vt:lpstr>
      <vt:lpstr>Kim Waters (Ким Уотерс) — популярный американский jazz-саксофонист, вокалист, композитор, продюсер. Родился в г. Абердин, штат Мэриленд, в семье с музыкальными традициями.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«Джаз и современность»</dc:title>
  <dc:creator>Наташа</dc:creator>
  <cp:lastModifiedBy>User</cp:lastModifiedBy>
  <cp:revision>7</cp:revision>
  <dcterms:created xsi:type="dcterms:W3CDTF">2013-04-21T09:04:36Z</dcterms:created>
  <dcterms:modified xsi:type="dcterms:W3CDTF">2013-11-08T10:18:07Z</dcterms:modified>
</cp:coreProperties>
</file>