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7" r:id="rId8"/>
    <p:sldId id="268" r:id="rId9"/>
    <p:sldId id="260" r:id="rId10"/>
    <p:sldId id="261" r:id="rId11"/>
    <p:sldId id="262" r:id="rId12"/>
    <p:sldId id="263" r:id="rId13"/>
    <p:sldId id="269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2;&#1080;&#1093;&#1072;&#1080;&#1083;\Documents\&#1050;&#1056;&#1059;&#1046;&#1054;&#1050;\&#1074;&#1077;&#1089;&#1085;&#1072;\&#1054;&#1090;&#1082;&#1088;&#1099;&#1090;&#1086;&#1077;%20&#1079;&#1072;&#1085;&#1103;&#1090;&#1080;&#1077;%20&#1087;&#1086;%20&#1084;&#1091;&#1079;&#1099;&#1082;&#1077;%20&#1074;&#1086;%202%20&#1082;&#1083;%20&#1042;&#1085;&#1077;&#1091;&#1088;&#1086;&#1095;&#1085;&#1072;&#1103;%20&#1076;&#1077;&#1103;&#1090;\&#1042;&#1080;&#1074;&#1072;&#1083;&#1100;&#1076;&#1080;%20&#1042;&#1077;&#1089;&#1085;&#1072;%20&#1095;&#1072;&#1089;&#1090;&#1100;%201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80;&#1093;&#1072;&#1080;&#1083;\Documents\&#1050;&#1056;&#1059;&#1046;&#1054;&#1050;\&#1074;&#1077;&#1089;&#1085;&#1072;\&#1054;&#1090;&#1082;&#1088;&#1099;&#1090;&#1086;&#1077;%20&#1079;&#1072;&#1085;&#1103;&#1090;&#1080;&#1077;%20&#1087;&#1086;%20&#1084;&#1091;&#1079;&#1099;&#1082;&#1077;%20&#1074;&#1086;%202%20&#1082;&#1083;%20&#1042;&#1085;&#1077;&#1091;&#1088;&#1086;&#1095;&#1085;&#1072;&#1103;%20&#1076;&#1077;&#1103;&#1090;\&#1057;&#1086;&#1083;&#1085;&#1077;&#1095;&#1085;&#1099;&#1081;%20&#1083;&#1091;&#1095;%20-04.WMA" TargetMode="Externa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80;&#1093;&#1072;&#1080;&#1083;\Documents\&#1050;&#1056;&#1059;&#1046;&#1054;&#1050;\&#1074;&#1077;&#1089;&#1085;&#1072;\&#1054;&#1090;&#1082;&#1088;&#1099;&#1090;&#1086;&#1077;%20&#1079;&#1072;&#1085;&#1103;&#1090;&#1080;&#1077;%20&#1087;&#1086;%20&#1084;&#1091;&#1079;&#1099;&#1082;&#1077;%20&#1074;&#1086;%202%20&#1082;&#1083;%20&#1042;&#1085;&#1077;&#1091;&#1088;&#1086;&#1095;&#1085;&#1072;&#1103;%20&#1076;&#1077;&#1103;&#1090;\&#1063;&#1072;&#1081;&#1082;&#1086;&#1074;&#1089;&#1082;&#1080;&#1081;%20&#1040;&#1087;&#1088;&#1077;&#1083;&#1100;%20&#1055;&#1086;&#1076;&#1089;&#1085;&#1077;&#1078;&#1085;&#1080;&#1082;.mp3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52;&#1080;&#1093;&#1072;&#1080;&#1083;\Documents\&#1050;&#1056;&#1059;&#1046;&#1054;&#1050;\&#1074;&#1077;&#1089;&#1085;&#1072;\&#1054;&#1090;&#1082;&#1088;&#1099;&#1090;&#1086;&#1077;%20&#1079;&#1072;&#1085;&#1103;&#1090;&#1080;&#1077;%20&#1087;&#1086;%20&#1084;&#1091;&#1079;&#1099;&#1082;&#1077;%20&#1074;&#1086;%202%20&#1082;&#1083;%20&#1042;&#1085;&#1077;&#1091;&#1088;&#1086;&#1095;&#1085;&#1072;&#1103;%20&#1076;&#1077;&#1103;&#1090;\&#1069;.&#1043;&#1088;&#1080;&#1075;_-____&#1059;&#1090;&#1088;&#1086;_.mp3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80;&#1093;&#1072;&#1080;&#1083;\Documents\&#1050;&#1056;&#1059;&#1046;&#1054;&#1050;\&#1074;&#1077;&#1089;&#1085;&#1072;\&#1054;&#1090;&#1082;&#1088;&#1099;&#1090;&#1086;&#1077;%20&#1079;&#1072;&#1085;&#1103;&#1090;&#1080;&#1077;%20&#1087;&#1086;%20&#1084;&#1091;&#1079;&#1099;&#1082;&#1077;%20&#1074;&#1086;%202%20&#1082;&#1083;%20&#1042;&#1085;&#1077;&#1091;&#1088;&#1086;&#1095;&#1085;&#1072;&#1103;%20&#1076;&#1077;&#1103;&#1090;\&#1063;&#1072;&#1081;&#1082;&#1086;&#1074;&#1089;&#1082;&#1080;&#1081;%20&#1040;&#1087;&#1088;&#1077;&#1083;&#1100;%20&#1055;&#1086;&#1076;&#1089;&#1085;&#1077;&#1078;&#1085;&#1080;&#1082;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51" y="2132856"/>
            <a:ext cx="897771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Полюбуйся, весна наступает,</a:t>
            </a:r>
          </a:p>
          <a:p>
            <a:pPr algn="ctr"/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Журавли караваном летят</a:t>
            </a:r>
          </a:p>
          <a:p>
            <a:pPr algn="ctr"/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ярком золоте день утопает,</a:t>
            </a:r>
          </a:p>
          <a:p>
            <a:pPr algn="ctr"/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ручьи по оврагам шумят.</a:t>
            </a:r>
            <a:endParaRPr lang="ru-RU" sz="40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6056" y="501317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И. Никитин «Весна»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Вивальди Весна часть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164288" y="5805264"/>
            <a:ext cx="520824" cy="520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154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чайковск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32655"/>
            <a:ext cx="3384376" cy="4518317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556792"/>
            <a:ext cx="3600400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Петр Ильич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Чайковский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299695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композитор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48072" y="3933056"/>
            <a:ext cx="446449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«Подснежник. Апрель»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фортепианного цикла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«Времена года»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есна красна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268760"/>
            <a:ext cx="4520003" cy="3600400"/>
          </a:xfrm>
          <a:prstGeom prst="rect">
            <a:avLst/>
          </a:prstGeom>
        </p:spPr>
      </p:pic>
      <p:pic>
        <p:nvPicPr>
          <p:cNvPr id="3" name="Рисунок 2" descr="снегуроч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836712"/>
            <a:ext cx="3588221" cy="4790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0"/>
            <a:ext cx="43204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«Солнечный луч»</a:t>
            </a:r>
          </a:p>
          <a:p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Муз. Виктор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Гончиков</a:t>
            </a:r>
            <a:endParaRPr lang="ru-RU" sz="20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Сл. Николай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Оёгир</a:t>
            </a:r>
            <a:endParaRPr lang="ru-RU" sz="20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Тонкой нитью лучик солнца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чум упал с небесных круч.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Мальчик маленький смеется 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ладонью ловит луч.</a:t>
            </a:r>
          </a:p>
          <a:p>
            <a:pPr marL="342900" indent="-342900"/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Припев: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Ты постой! Ты постой!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Солнца лучик золотой.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 Ты постой! Ты постой!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  Солнца лучик золотой.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Луч уходит, золотится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Искрами как лисий мех,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над чумом вьются птицы,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Повторяя детский смех.</a:t>
            </a:r>
          </a:p>
          <a:p>
            <a:pPr marL="342900" indent="-342900"/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Припев:  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Встал на ноги олененок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Словно слыша птиц впервой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Фыркнул радостно спросонок</a:t>
            </a:r>
          </a:p>
          <a:p>
            <a:pPr marL="342900" indent="-3429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помчал на водопой.	   	 </a:t>
            </a:r>
          </a:p>
          <a:p>
            <a:pPr marL="342900" indent="-342900"/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Припев:  </a:t>
            </a:r>
            <a:endParaRPr lang="ru-RU" sz="20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лнечный луч -0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71600" y="4509120"/>
            <a:ext cx="1160512" cy="1160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4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Чайковский Апрель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39552" y="5229200"/>
            <a:ext cx="1232520" cy="1232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3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еселы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4259964" cy="3194973"/>
          </a:xfrm>
          <a:prstGeom prst="rect">
            <a:avLst/>
          </a:prstGeom>
        </p:spPr>
      </p:pic>
      <p:pic>
        <p:nvPicPr>
          <p:cNvPr id="4" name="Рисунок 3" descr="грустное лиц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0944" y="0"/>
            <a:ext cx="3933056" cy="3933056"/>
          </a:xfrm>
          <a:prstGeom prst="rect">
            <a:avLst/>
          </a:prstGeom>
        </p:spPr>
      </p:pic>
      <p:pic>
        <p:nvPicPr>
          <p:cNvPr id="5" name="Рисунок 4" descr="спящи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15208" y="3284984"/>
            <a:ext cx="3284984" cy="3284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Антонио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Вивальди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вивальд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054102"/>
            <a:ext cx="3240360" cy="43000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952" y="141277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итальянский композитор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11960" y="2636912"/>
            <a:ext cx="446449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«Весна. Часть 1»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цикла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«Времена года»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3068960"/>
            <a:ext cx="8064896" cy="193022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«Музыка весны»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Э.Григ_-____Утро_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12360" y="5517232"/>
            <a:ext cx="656456" cy="656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84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63888" y="404664"/>
            <a:ext cx="526692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Эдвард Григ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Рисунок 4" descr="гри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124744"/>
            <a:ext cx="3082640" cy="44085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3968" y="141277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норвежский композитор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11960" y="2636912"/>
            <a:ext cx="446449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«Утро»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симфонической сюиты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«Пер </a:t>
            </a:r>
            <a:r>
              <a:rPr kumimoji="0" lang="ru-RU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Гюнт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Чайковский Апрель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956376" y="4725144"/>
            <a:ext cx="944488" cy="94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124</Words>
  <Application>Microsoft Office PowerPoint</Application>
  <PresentationFormat>Экран (4:3)</PresentationFormat>
  <Paragraphs>43</Paragraphs>
  <Slides>14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Антонио Вивальди</vt:lpstr>
      <vt:lpstr>Тема: «Музыка весны»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Windows User</cp:lastModifiedBy>
  <cp:revision>11</cp:revision>
  <dcterms:created xsi:type="dcterms:W3CDTF">2013-05-16T11:54:10Z</dcterms:created>
  <dcterms:modified xsi:type="dcterms:W3CDTF">2013-05-16T14:52:52Z</dcterms:modified>
</cp:coreProperties>
</file>