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
  </p:notesMasterIdLst>
  <p:sldIdLst>
    <p:sldId id="260" r:id="rId2"/>
    <p:sldId id="268" r:id="rId3"/>
    <p:sldId id="258" r:id="rId4"/>
    <p:sldId id="259" r:id="rId5"/>
    <p:sldId id="261" r:id="rId6"/>
    <p:sldId id="263" r:id="rId7"/>
    <p:sldId id="262" r:id="rId8"/>
    <p:sldId id="265" r:id="rId9"/>
    <p:sldId id="264" r:id="rId10"/>
    <p:sldId id="267"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88" autoAdjust="0"/>
    <p:restoredTop sz="94624"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B44ED3-8791-4240-A87E-2DD438E1B2BA}" type="datetimeFigureOut">
              <a:rPr lang="ru-RU" smtClean="0"/>
              <a:pPr/>
              <a:t>29.03.2013</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A20558-0340-478D-8311-018A6F4A7D57}" type="slidenum">
              <a:rPr lang="ru-RU" smtClean="0"/>
              <a:pPr/>
              <a:t>‹#›</a:t>
            </a:fld>
            <a:endParaRPr lang="ru-RU" dirty="0"/>
          </a:p>
        </p:txBody>
      </p:sp>
    </p:spTree>
    <p:extLst>
      <p:ext uri="{BB962C8B-B14F-4D97-AF65-F5344CB8AC3E}">
        <p14:creationId xmlns="" xmlns:p14="http://schemas.microsoft.com/office/powerpoint/2010/main" val="3163755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2107" y="1371600"/>
            <a:ext cx="6859786" cy="3505200"/>
          </a:xfrm>
        </p:spPr>
        <p:txBody>
          <a:bodyPr>
            <a:noAutofit/>
          </a:bodyPr>
          <a:lstStyle>
            <a:lvl1pPr>
              <a:defRPr sz="7200"/>
            </a:lvl1pPr>
          </a:lstStyle>
          <a:p>
            <a:r>
              <a:rPr lang="ru-RU" smtClean="0"/>
              <a:t>Образец заголовка</a:t>
            </a:r>
            <a:endParaRPr lang="ru-RU" dirty="0"/>
          </a:p>
        </p:txBody>
      </p:sp>
      <p:sp>
        <p:nvSpPr>
          <p:cNvPr id="3" name="Подзаголовок 2"/>
          <p:cNvSpPr>
            <a:spLocks noGrp="1"/>
          </p:cNvSpPr>
          <p:nvPr>
            <p:ph type="subTitle" idx="1"/>
          </p:nvPr>
        </p:nvSpPr>
        <p:spPr>
          <a:xfrm>
            <a:off x="1142107" y="4953000"/>
            <a:ext cx="6173808" cy="10668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
        <p:nvSpPr>
          <p:cNvPr id="4" name="Дата 3"/>
          <p:cNvSpPr>
            <a:spLocks noGrp="1"/>
          </p:cNvSpPr>
          <p:nvPr>
            <p:ph type="dt" sz="half" idx="10"/>
          </p:nvPr>
        </p:nvSpPr>
        <p:spPr/>
        <p:txBody>
          <a:bodyPr/>
          <a:lstStyle/>
          <a:p>
            <a:fld id="{18F2D817-39FE-40E3-B70E-54F20B9A9305}" type="datetimeFigureOut">
              <a:rPr lang="ru-RU" smtClean="0"/>
              <a:pPr/>
              <a:t>29.03.2013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56C4ECC3-1D38-4E79-9BCE-72FECC488932}" type="slidenum">
              <a:rPr lang="ru-RU" smtClean="0"/>
              <a:pPr/>
              <a:t>‹#›</a:t>
            </a:fld>
            <a:endParaRPr lang="ru-RU" dirty="0"/>
          </a:p>
        </p:txBody>
      </p:sp>
    </p:spTree>
    <p:extLst>
      <p:ext uri="{BB962C8B-B14F-4D97-AF65-F5344CB8AC3E}">
        <p14:creationId xmlns="" xmlns:p14="http://schemas.microsoft.com/office/powerpoint/2010/main" val="285686547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Вертикальный текст 2"/>
          <p:cNvSpPr>
            <a:spLocks noGrp="1"/>
          </p:cNvSpPr>
          <p:nvPr>
            <p:ph type="body" orient="vert" idx="1"/>
          </p:nvPr>
        </p:nvSpPr>
        <p:spPr/>
        <p:txBody>
          <a:bodyPr vert="eaVert"/>
          <a:lstStyle>
            <a:lvl5pPr>
              <a:defRPr/>
            </a:lvl5pPr>
            <a:lvl6pPr>
              <a:defRPr baseline="0"/>
            </a:lvl6pPr>
            <a:lvl7pPr>
              <a:defRPr baseline="0"/>
            </a:lvl7pPr>
            <a:lvl8pPr>
              <a:defRPr baseline="0"/>
            </a:lvl8pPr>
            <a:lvl9pPr>
              <a:defRPr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18F2D817-39FE-40E3-B70E-54F20B9A9305}" type="datetimeFigureOut">
              <a:rPr lang="ru-RU" smtClean="0"/>
              <a:pPr/>
              <a:t>29.03.2013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56C4ECC3-1D38-4E79-9BCE-72FECC488932}" type="slidenum">
              <a:rPr lang="ru-RU" smtClean="0"/>
              <a:pPr/>
              <a:t>‹#›</a:t>
            </a:fld>
            <a:endParaRPr lang="ru-RU" dirty="0"/>
          </a:p>
        </p:txBody>
      </p:sp>
    </p:spTree>
    <p:extLst>
      <p:ext uri="{BB962C8B-B14F-4D97-AF65-F5344CB8AC3E}">
        <p14:creationId xmlns="" xmlns:p14="http://schemas.microsoft.com/office/powerpoint/2010/main" val="18422346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315914" y="533400"/>
            <a:ext cx="1028968" cy="5592764"/>
          </a:xfrm>
        </p:spPr>
        <p:txBody>
          <a:bodyPr vert="eaVert"/>
          <a:lstStyle/>
          <a:p>
            <a:r>
              <a:rPr lang="ru-RU" smtClean="0"/>
              <a:t>Образец заголовка</a:t>
            </a:r>
            <a:endParaRPr lang="ru-RU" dirty="0"/>
          </a:p>
        </p:txBody>
      </p:sp>
      <p:sp>
        <p:nvSpPr>
          <p:cNvPr id="3" name="Вертикальный текст 2"/>
          <p:cNvSpPr>
            <a:spLocks noGrp="1"/>
          </p:cNvSpPr>
          <p:nvPr>
            <p:ph type="body" orient="vert" idx="1"/>
          </p:nvPr>
        </p:nvSpPr>
        <p:spPr>
          <a:xfrm>
            <a:off x="1142106" y="533400"/>
            <a:ext cx="6059479" cy="5592764"/>
          </a:xfrm>
        </p:spPr>
        <p:txBody>
          <a:bodyPr vert="eaVert"/>
          <a:lstStyle>
            <a:lvl5pPr>
              <a:defRPr/>
            </a:lvl5pPr>
            <a:lvl6pPr>
              <a:defRPr/>
            </a:lvl6pPr>
            <a:lvl7pPr>
              <a:defRPr/>
            </a:lvl7pPr>
            <a:lvl8pPr>
              <a:defRPr/>
            </a:lvl8pPr>
            <a:lvl9pP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18F2D817-39FE-40E3-B70E-54F20B9A9305}" type="datetimeFigureOut">
              <a:rPr lang="ru-RU" smtClean="0"/>
              <a:pPr/>
              <a:t>29.03.2013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56C4ECC3-1D38-4E79-9BCE-72FECC488932}" type="slidenum">
              <a:rPr lang="ru-RU" smtClean="0"/>
              <a:pPr/>
              <a:t>‹#›</a:t>
            </a:fld>
            <a:endParaRPr lang="ru-RU" dirty="0"/>
          </a:p>
        </p:txBody>
      </p:sp>
    </p:spTree>
    <p:extLst>
      <p:ext uri="{BB962C8B-B14F-4D97-AF65-F5344CB8AC3E}">
        <p14:creationId xmlns="" xmlns:p14="http://schemas.microsoft.com/office/powerpoint/2010/main" val="15501827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Объект 2"/>
          <p:cNvSpPr>
            <a:spLocks noGrp="1"/>
          </p:cNvSpPr>
          <p:nvPr>
            <p:ph idx="1"/>
          </p:nvPr>
        </p:nvSpPr>
        <p:spPr/>
        <p:txBody>
          <a:bodyPr/>
          <a:lstStyle>
            <a:lvl5pPr>
              <a:defRPr/>
            </a:lvl5pPr>
            <a:lvl6pPr>
              <a:defRPr baseline="0"/>
            </a:lvl6pPr>
            <a:lvl7pPr>
              <a:defRPr baseline="0"/>
            </a:lvl7pPr>
            <a:lvl8pPr>
              <a:defRPr baseline="0"/>
            </a:lvl8pPr>
            <a:lvl9pPr>
              <a:defRPr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18F2D817-39FE-40E3-B70E-54F20B9A9305}" type="datetimeFigureOut">
              <a:rPr lang="ru-RU" smtClean="0"/>
              <a:pPr/>
              <a:t>29.03.2013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56C4ECC3-1D38-4E79-9BCE-72FECC488932}" type="slidenum">
              <a:rPr lang="ru-RU" smtClean="0"/>
              <a:pPr/>
              <a:t>‹#›</a:t>
            </a:fld>
            <a:endParaRPr lang="ru-RU" dirty="0"/>
          </a:p>
        </p:txBody>
      </p:sp>
    </p:spTree>
    <p:extLst>
      <p:ext uri="{BB962C8B-B14F-4D97-AF65-F5344CB8AC3E}">
        <p14:creationId xmlns="" xmlns:p14="http://schemas.microsoft.com/office/powerpoint/2010/main" val="129945558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108" y="2514601"/>
            <a:ext cx="6859786" cy="2819400"/>
          </a:xfrm>
        </p:spPr>
        <p:txBody>
          <a:bodyPr anchor="b">
            <a:noAutofit/>
          </a:bodyPr>
          <a:lstStyle>
            <a:lvl1pPr algn="l">
              <a:defRPr sz="6600" b="0" i="0" cap="none" baseline="0"/>
            </a:lvl1pPr>
          </a:lstStyle>
          <a:p>
            <a:r>
              <a:rPr lang="ru-RU" smtClean="0"/>
              <a:t>Образец заголовка</a:t>
            </a:r>
            <a:endParaRPr lang="ru-RU" dirty="0"/>
          </a:p>
        </p:txBody>
      </p:sp>
      <p:sp>
        <p:nvSpPr>
          <p:cNvPr id="3" name="Текст 2"/>
          <p:cNvSpPr>
            <a:spLocks noGrp="1"/>
          </p:cNvSpPr>
          <p:nvPr>
            <p:ph type="body" idx="1"/>
          </p:nvPr>
        </p:nvSpPr>
        <p:spPr>
          <a:xfrm>
            <a:off x="1142107" y="990600"/>
            <a:ext cx="6173808"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8F2D817-39FE-40E3-B70E-54F20B9A9305}" type="datetimeFigureOut">
              <a:rPr lang="ru-RU" smtClean="0"/>
              <a:pPr/>
              <a:t>29.03.2013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56C4ECC3-1D38-4E79-9BCE-72FECC488932}" type="slidenum">
              <a:rPr lang="ru-RU" smtClean="0"/>
              <a:pPr/>
              <a:t>‹#›</a:t>
            </a:fld>
            <a:endParaRPr lang="ru-RU" dirty="0"/>
          </a:p>
        </p:txBody>
      </p:sp>
    </p:spTree>
    <p:extLst>
      <p:ext uri="{BB962C8B-B14F-4D97-AF65-F5344CB8AC3E}">
        <p14:creationId xmlns="" xmlns:p14="http://schemas.microsoft.com/office/powerpoint/2010/main" val="260699440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108" y="533400"/>
            <a:ext cx="7202776" cy="1143000"/>
          </a:xfrm>
        </p:spPr>
        <p:txBody>
          <a:bodyPr/>
          <a:lstStyle/>
          <a:p>
            <a:r>
              <a:rPr lang="ru-RU" smtClean="0"/>
              <a:t>Образец заголовка</a:t>
            </a:r>
            <a:endParaRPr lang="ru-RU" dirty="0"/>
          </a:p>
        </p:txBody>
      </p:sp>
      <p:sp>
        <p:nvSpPr>
          <p:cNvPr id="3" name="Объект 2"/>
          <p:cNvSpPr>
            <a:spLocks noGrp="1"/>
          </p:cNvSpPr>
          <p:nvPr>
            <p:ph sz="half" idx="1"/>
          </p:nvPr>
        </p:nvSpPr>
        <p:spPr>
          <a:xfrm>
            <a:off x="1142108" y="1828800"/>
            <a:ext cx="3484771"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Объект 3"/>
          <p:cNvSpPr>
            <a:spLocks noGrp="1"/>
          </p:cNvSpPr>
          <p:nvPr>
            <p:ph sz="half" idx="2"/>
          </p:nvPr>
        </p:nvSpPr>
        <p:spPr>
          <a:xfrm>
            <a:off x="4857824" y="1828800"/>
            <a:ext cx="3487059"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Дата 4"/>
          <p:cNvSpPr>
            <a:spLocks noGrp="1"/>
          </p:cNvSpPr>
          <p:nvPr>
            <p:ph type="dt" sz="half" idx="10"/>
          </p:nvPr>
        </p:nvSpPr>
        <p:spPr/>
        <p:txBody>
          <a:bodyPr/>
          <a:lstStyle/>
          <a:p>
            <a:fld id="{18F2D817-39FE-40E3-B70E-54F20B9A9305}" type="datetimeFigureOut">
              <a:rPr lang="ru-RU" smtClean="0"/>
              <a:pPr/>
              <a:t>29.03.2013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56C4ECC3-1D38-4E79-9BCE-72FECC488932}" type="slidenum">
              <a:rPr lang="ru-RU" smtClean="0"/>
              <a:pPr/>
              <a:t>‹#›</a:t>
            </a:fld>
            <a:endParaRPr lang="ru-RU" dirty="0"/>
          </a:p>
        </p:txBody>
      </p:sp>
    </p:spTree>
    <p:extLst>
      <p:ext uri="{BB962C8B-B14F-4D97-AF65-F5344CB8AC3E}">
        <p14:creationId xmlns="" xmlns:p14="http://schemas.microsoft.com/office/powerpoint/2010/main" val="257697026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108" y="533400"/>
            <a:ext cx="7202776" cy="1143000"/>
          </a:xfrm>
        </p:spPr>
        <p:txBody>
          <a:bodyPr/>
          <a:lstStyle>
            <a:lvl1pPr>
              <a:defRPr/>
            </a:lvl1pPr>
          </a:lstStyle>
          <a:p>
            <a:r>
              <a:rPr lang="ru-RU" smtClean="0"/>
              <a:t>Образец заголовка</a:t>
            </a:r>
            <a:endParaRPr lang="ru-RU" dirty="0"/>
          </a:p>
        </p:txBody>
      </p:sp>
      <p:sp>
        <p:nvSpPr>
          <p:cNvPr id="3" name="Текст 2"/>
          <p:cNvSpPr>
            <a:spLocks noGrp="1"/>
          </p:cNvSpPr>
          <p:nvPr>
            <p:ph type="body" idx="1"/>
          </p:nvPr>
        </p:nvSpPr>
        <p:spPr>
          <a:xfrm>
            <a:off x="1142108" y="1828800"/>
            <a:ext cx="3484771"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1142108" y="2667000"/>
            <a:ext cx="3484771" cy="3352800"/>
          </a:xfrm>
        </p:spPr>
        <p:txBody>
          <a:bodyPr>
            <a:normAutofit/>
          </a:bodyPr>
          <a:lstStyle>
            <a:lvl1pPr>
              <a:defRPr sz="2000"/>
            </a:lvl1pPr>
            <a:lvl2pPr>
              <a:defRPr sz="1800"/>
            </a:lvl2pPr>
            <a:lvl3pPr>
              <a:defRPr sz="1600"/>
            </a:lvl3pPr>
            <a:lvl4pPr>
              <a:defRPr sz="1400"/>
            </a:lvl4pPr>
            <a:lvl5pPr>
              <a:defRPr sz="1400"/>
            </a:lvl5pPr>
            <a:lvl6pPr>
              <a:defRPr sz="1400" baseline="0"/>
            </a:lvl6pPr>
            <a:lvl7pPr>
              <a:defRPr sz="1400" baseline="0"/>
            </a:lvl7pPr>
            <a:lvl8pPr>
              <a:defRPr sz="1400" baseline="0"/>
            </a:lvl8pPr>
            <a:lvl9pPr>
              <a:defRPr sz="14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Текст 4"/>
          <p:cNvSpPr>
            <a:spLocks noGrp="1"/>
          </p:cNvSpPr>
          <p:nvPr>
            <p:ph type="body" sz="quarter" idx="3"/>
          </p:nvPr>
        </p:nvSpPr>
        <p:spPr>
          <a:xfrm>
            <a:off x="4860112" y="1828800"/>
            <a:ext cx="3484771"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860112" y="2667000"/>
            <a:ext cx="3484771" cy="33528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7" name="Дата 6"/>
          <p:cNvSpPr>
            <a:spLocks noGrp="1"/>
          </p:cNvSpPr>
          <p:nvPr>
            <p:ph type="dt" sz="half" idx="10"/>
          </p:nvPr>
        </p:nvSpPr>
        <p:spPr/>
        <p:txBody>
          <a:bodyPr/>
          <a:lstStyle/>
          <a:p>
            <a:fld id="{18F2D817-39FE-40E3-B70E-54F20B9A9305}" type="datetimeFigureOut">
              <a:rPr lang="ru-RU" smtClean="0"/>
              <a:pPr/>
              <a:t>29.03.2013</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56C4ECC3-1D38-4E79-9BCE-72FECC488932}" type="slidenum">
              <a:rPr lang="ru-RU" smtClean="0"/>
              <a:pPr/>
              <a:t>‹#›</a:t>
            </a:fld>
            <a:endParaRPr lang="ru-RU" dirty="0"/>
          </a:p>
        </p:txBody>
      </p:sp>
    </p:spTree>
    <p:extLst>
      <p:ext uri="{BB962C8B-B14F-4D97-AF65-F5344CB8AC3E}">
        <p14:creationId xmlns="" xmlns:p14="http://schemas.microsoft.com/office/powerpoint/2010/main" val="50123101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Дата 2"/>
          <p:cNvSpPr>
            <a:spLocks noGrp="1"/>
          </p:cNvSpPr>
          <p:nvPr>
            <p:ph type="dt" sz="half" idx="10"/>
          </p:nvPr>
        </p:nvSpPr>
        <p:spPr/>
        <p:txBody>
          <a:bodyPr/>
          <a:lstStyle/>
          <a:p>
            <a:fld id="{18F2D817-39FE-40E3-B70E-54F20B9A9305}" type="datetimeFigureOut">
              <a:rPr lang="ru-RU" smtClean="0"/>
              <a:pPr/>
              <a:t>29.03.2013</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56C4ECC3-1D38-4E79-9BCE-72FECC488932}" type="slidenum">
              <a:rPr lang="ru-RU" smtClean="0"/>
              <a:pPr/>
              <a:t>‹#›</a:t>
            </a:fld>
            <a:endParaRPr lang="ru-RU" dirty="0"/>
          </a:p>
        </p:txBody>
      </p:sp>
    </p:spTree>
    <p:extLst>
      <p:ext uri="{BB962C8B-B14F-4D97-AF65-F5344CB8AC3E}">
        <p14:creationId xmlns="" xmlns:p14="http://schemas.microsoft.com/office/powerpoint/2010/main" val="245570126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8F2D817-39FE-40E3-B70E-54F20B9A9305}" type="datetimeFigureOut">
              <a:rPr lang="ru-RU" smtClean="0"/>
              <a:pPr/>
              <a:t>29.03.2013</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56C4ECC3-1D38-4E79-9BCE-72FECC488932}" type="slidenum">
              <a:rPr lang="ru-RU" smtClean="0"/>
              <a:pPr/>
              <a:t>‹#›</a:t>
            </a:fld>
            <a:endParaRPr lang="ru-RU" dirty="0"/>
          </a:p>
        </p:txBody>
      </p:sp>
    </p:spTree>
    <p:extLst>
      <p:ext uri="{BB962C8B-B14F-4D97-AF65-F5344CB8AC3E}">
        <p14:creationId xmlns="" xmlns:p14="http://schemas.microsoft.com/office/powerpoint/2010/main" val="395201728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7624" y="2590800"/>
            <a:ext cx="2458089" cy="1924050"/>
          </a:xfrm>
        </p:spPr>
        <p:txBody>
          <a:bodyPr anchor="b">
            <a:normAutofit/>
          </a:bodyPr>
          <a:lstStyle>
            <a:lvl1pPr algn="l">
              <a:defRPr sz="3200" b="0"/>
            </a:lvl1pPr>
          </a:lstStyle>
          <a:p>
            <a:r>
              <a:rPr lang="ru-RU" smtClean="0"/>
              <a:t>Образец заголовка</a:t>
            </a:r>
            <a:endParaRPr lang="ru-RU" dirty="0"/>
          </a:p>
        </p:txBody>
      </p:sp>
      <p:sp>
        <p:nvSpPr>
          <p:cNvPr id="3" name="Объект 2"/>
          <p:cNvSpPr>
            <a:spLocks noGrp="1"/>
          </p:cNvSpPr>
          <p:nvPr>
            <p:ph idx="1"/>
          </p:nvPr>
        </p:nvSpPr>
        <p:spPr>
          <a:xfrm>
            <a:off x="3886021" y="838200"/>
            <a:ext cx="4630357" cy="51816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Текст 3"/>
          <p:cNvSpPr>
            <a:spLocks noGrp="1"/>
          </p:cNvSpPr>
          <p:nvPr>
            <p:ph type="body" sz="half" idx="2"/>
          </p:nvPr>
        </p:nvSpPr>
        <p:spPr>
          <a:xfrm>
            <a:off x="627624" y="4648200"/>
            <a:ext cx="2458089" cy="1371600"/>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8" name="Дата 7"/>
          <p:cNvSpPr>
            <a:spLocks noGrp="1"/>
          </p:cNvSpPr>
          <p:nvPr>
            <p:ph type="dt" sz="half" idx="10"/>
          </p:nvPr>
        </p:nvSpPr>
        <p:spPr/>
        <p:txBody>
          <a:bodyPr/>
          <a:lstStyle/>
          <a:p>
            <a:fld id="{18F2D817-39FE-40E3-B70E-54F20B9A9305}" type="datetimeFigureOut">
              <a:rPr lang="ru-RU" smtClean="0"/>
              <a:pPr/>
              <a:t>29.03.2013</a:t>
            </a:fld>
            <a:endParaRPr lang="ru-RU" dirty="0"/>
          </a:p>
        </p:txBody>
      </p:sp>
      <p:sp>
        <p:nvSpPr>
          <p:cNvPr id="9" name="Нижний колонтитул 8"/>
          <p:cNvSpPr>
            <a:spLocks noGrp="1"/>
          </p:cNvSpPr>
          <p:nvPr>
            <p:ph type="ftr" sz="quarter" idx="11"/>
          </p:nvPr>
        </p:nvSpPr>
        <p:spPr/>
        <p:txBody>
          <a:bodyPr/>
          <a:lstStyle/>
          <a:p>
            <a:endParaRPr lang="ru-RU" dirty="0"/>
          </a:p>
        </p:txBody>
      </p:sp>
      <p:sp>
        <p:nvSpPr>
          <p:cNvPr id="10" name="Номер слайда 9"/>
          <p:cNvSpPr>
            <a:spLocks noGrp="1"/>
          </p:cNvSpPr>
          <p:nvPr>
            <p:ph type="sldNum" sz="quarter" idx="12"/>
          </p:nvPr>
        </p:nvSpPr>
        <p:spPr/>
        <p:txBody>
          <a:bodyPr/>
          <a:lstStyle/>
          <a:p>
            <a:fld id="{56C4ECC3-1D38-4E79-9BCE-72FECC488932}" type="slidenum">
              <a:rPr lang="ru-RU" smtClean="0"/>
              <a:pPr/>
              <a:t>‹#›</a:t>
            </a:fld>
            <a:endParaRPr lang="ru-RU" dirty="0"/>
          </a:p>
        </p:txBody>
      </p:sp>
    </p:spTree>
    <p:extLst>
      <p:ext uri="{BB962C8B-B14F-4D97-AF65-F5344CB8AC3E}">
        <p14:creationId xmlns="" xmlns:p14="http://schemas.microsoft.com/office/powerpoint/2010/main" val="201828046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Рисунок 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828857" y="458788"/>
            <a:ext cx="4970963" cy="5938837"/>
          </a:xfrm>
          <a:prstGeom prst="rect">
            <a:avLst/>
          </a:prstGeom>
          <a:noFill/>
          <a:ln>
            <a:noFill/>
          </a:ln>
          <a:effectLst>
            <a:outerShdw blurRad="292100" algn="ctr" rotWithShape="0">
              <a:prstClr val="black">
                <a:alpha val="36000"/>
              </a:prst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Заголовок 1"/>
          <p:cNvSpPr>
            <a:spLocks noGrp="1"/>
          </p:cNvSpPr>
          <p:nvPr>
            <p:ph type="title"/>
          </p:nvPr>
        </p:nvSpPr>
        <p:spPr>
          <a:xfrm>
            <a:off x="627624" y="2590800"/>
            <a:ext cx="2458089" cy="1924050"/>
          </a:xfrm>
        </p:spPr>
        <p:txBody>
          <a:bodyPr anchor="b">
            <a:normAutofit/>
          </a:bodyPr>
          <a:lstStyle>
            <a:lvl1pPr algn="l">
              <a:defRPr sz="3200" b="0"/>
            </a:lvl1pPr>
          </a:lstStyle>
          <a:p>
            <a:r>
              <a:rPr lang="ru-RU" smtClean="0"/>
              <a:t>Образец заголовка</a:t>
            </a:r>
            <a:endParaRPr lang="ru-RU" dirty="0"/>
          </a:p>
        </p:txBody>
      </p:sp>
      <p:sp>
        <p:nvSpPr>
          <p:cNvPr id="3" name="Рисунок 2"/>
          <p:cNvSpPr>
            <a:spLocks noGrp="1"/>
          </p:cNvSpPr>
          <p:nvPr>
            <p:ph type="pic" idx="1"/>
          </p:nvPr>
        </p:nvSpPr>
        <p:spPr>
          <a:xfrm>
            <a:off x="4114681" y="836610"/>
            <a:ext cx="4401697" cy="5183190"/>
          </a:xfr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dirty="0"/>
          </a:p>
        </p:txBody>
      </p:sp>
      <p:sp>
        <p:nvSpPr>
          <p:cNvPr id="4" name="Текст 3"/>
          <p:cNvSpPr>
            <a:spLocks noGrp="1"/>
          </p:cNvSpPr>
          <p:nvPr>
            <p:ph type="body" sz="half" idx="2"/>
          </p:nvPr>
        </p:nvSpPr>
        <p:spPr>
          <a:xfrm>
            <a:off x="627624" y="4648200"/>
            <a:ext cx="2458089" cy="1371600"/>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 xmlns:p14="http://schemas.microsoft.com/office/powerpoint/2010/main" val="224469328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108" y="533400"/>
            <a:ext cx="7202776" cy="1143000"/>
          </a:xfrm>
          <a:prstGeom prst="rect">
            <a:avLst/>
          </a:prstGeom>
        </p:spPr>
        <p:txBody>
          <a:bodyPr vert="horz" lIns="91440" tIns="45720" rIns="91440" bIns="45720" rtlCol="0" anchor="b">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1142108" y="1828800"/>
            <a:ext cx="7202776" cy="4191000"/>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p>
          <a:p>
            <a:pPr lvl="5"/>
            <a:r>
              <a:rPr lang="ru-RU" dirty="0" smtClean="0"/>
              <a:t>Sixth level</a:t>
            </a:r>
          </a:p>
          <a:p>
            <a:pPr lvl="6"/>
            <a:r>
              <a:rPr lang="ru-RU" dirty="0" smtClean="0"/>
              <a:t>Seventh level</a:t>
            </a:r>
          </a:p>
          <a:p>
            <a:pPr lvl="7"/>
            <a:r>
              <a:rPr lang="ru-RU" dirty="0" smtClean="0"/>
              <a:t>Eighth level</a:t>
            </a:r>
          </a:p>
          <a:p>
            <a:pPr lvl="8"/>
            <a:r>
              <a:rPr lang="ru-RU" dirty="0" smtClean="0"/>
              <a:t>Ninth level</a:t>
            </a:r>
            <a:endParaRPr lang="ru-RU" dirty="0"/>
          </a:p>
        </p:txBody>
      </p:sp>
      <p:sp>
        <p:nvSpPr>
          <p:cNvPr id="4" name="Дата 3"/>
          <p:cNvSpPr>
            <a:spLocks noGrp="1"/>
          </p:cNvSpPr>
          <p:nvPr>
            <p:ph type="dt" sz="half" idx="2"/>
          </p:nvPr>
        </p:nvSpPr>
        <p:spPr>
          <a:xfrm>
            <a:off x="6458441" y="6172201"/>
            <a:ext cx="990302" cy="273049"/>
          </a:xfrm>
          <a:prstGeom prst="rect">
            <a:avLst/>
          </a:prstGeom>
        </p:spPr>
        <p:txBody>
          <a:bodyPr vert="horz" lIns="91440" tIns="45720" rIns="91440" bIns="45720" rtlCol="0" anchor="ctr"/>
          <a:lstStyle>
            <a:lvl1pPr algn="r">
              <a:defRPr sz="1000">
                <a:solidFill>
                  <a:schemeClr val="tx1"/>
                </a:solidFill>
              </a:defRPr>
            </a:lvl1pPr>
          </a:lstStyle>
          <a:p>
            <a:fld id="{18F2D817-39FE-40E3-B70E-54F20B9A9305}" type="datetimeFigureOut">
              <a:rPr lang="ru-RU" smtClean="0"/>
              <a:pPr/>
              <a:t>29.03.2013</a:t>
            </a:fld>
            <a:endParaRPr lang="ru-RU" dirty="0"/>
          </a:p>
        </p:txBody>
      </p:sp>
      <p:sp>
        <p:nvSpPr>
          <p:cNvPr id="5" name="Нижний колонтитул 4"/>
          <p:cNvSpPr>
            <a:spLocks noGrp="1"/>
          </p:cNvSpPr>
          <p:nvPr>
            <p:ph type="ftr" sz="quarter" idx="3"/>
          </p:nvPr>
        </p:nvSpPr>
        <p:spPr>
          <a:xfrm>
            <a:off x="1138759" y="6172201"/>
            <a:ext cx="5148187" cy="273049"/>
          </a:xfrm>
          <a:prstGeom prst="rect">
            <a:avLst/>
          </a:prstGeom>
        </p:spPr>
        <p:txBody>
          <a:bodyPr vert="horz" lIns="91440" tIns="45720" rIns="91440" bIns="45720" rtlCol="0" anchor="ctr"/>
          <a:lstStyle>
            <a:lvl1pPr algn="l">
              <a:defRPr sz="1000">
                <a:solidFill>
                  <a:schemeClr val="tx1"/>
                </a:solidFill>
              </a:defRPr>
            </a:lvl1pPr>
          </a:lstStyle>
          <a:p>
            <a:endParaRPr lang="ru-RU" dirty="0"/>
          </a:p>
        </p:txBody>
      </p:sp>
      <p:sp>
        <p:nvSpPr>
          <p:cNvPr id="6" name="Номер слайда 5"/>
          <p:cNvSpPr>
            <a:spLocks noGrp="1"/>
          </p:cNvSpPr>
          <p:nvPr>
            <p:ph type="sldNum" sz="quarter" idx="4"/>
          </p:nvPr>
        </p:nvSpPr>
        <p:spPr>
          <a:xfrm>
            <a:off x="7601739" y="6172201"/>
            <a:ext cx="743144" cy="273049"/>
          </a:xfrm>
          <a:prstGeom prst="rect">
            <a:avLst/>
          </a:prstGeom>
        </p:spPr>
        <p:txBody>
          <a:bodyPr vert="horz" lIns="91440" tIns="45720" rIns="91440" bIns="45720" rtlCol="0" anchor="ctr"/>
          <a:lstStyle>
            <a:lvl1pPr algn="r">
              <a:defRPr sz="1000">
                <a:solidFill>
                  <a:schemeClr val="tx1"/>
                </a:solidFill>
              </a:defRPr>
            </a:lvl1pPr>
          </a:lstStyle>
          <a:p>
            <a:fld id="{56C4ECC3-1D38-4E79-9BCE-72FECC488932}" type="slidenum">
              <a:rPr lang="ru-RU" smtClean="0"/>
              <a:pPr/>
              <a:t>‹#›</a:t>
            </a:fld>
            <a:endParaRPr lang="ru-RU" dirty="0"/>
          </a:p>
        </p:txBody>
      </p:sp>
    </p:spTree>
    <p:extLst>
      <p:ext uri="{BB962C8B-B14F-4D97-AF65-F5344CB8AC3E}">
        <p14:creationId xmlns="" xmlns:p14="http://schemas.microsoft.com/office/powerpoint/2010/main" val="1526050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3" Type="http://schemas.openxmlformats.org/officeDocument/2006/relationships/hyperlink" Target="http://www.websib.ru/fio/class1/work/art/venus.htm" TargetMode="External"/><Relationship Id="rId2" Type="http://schemas.openxmlformats.org/officeDocument/2006/relationships/hyperlink" Target="http://www.kpe.ru/sobytiya-i-mneniya/ocenka-sostavlyayuschih-jizni-obschestva/mirovozzrenie-nauka-obrazovanie/1000-arheologicheskie-raskopki-pod-voronejem-podtverjdayut-suschestvovanie-u-rusov-vysokoi-kultury"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 Id="rId5" Type="http://schemas.openxmlformats.org/officeDocument/2006/relationships/image" Target="../media/image21.jpeg"/><Relationship Id="rId4" Type="http://schemas.openxmlformats.org/officeDocument/2006/relationships/hyperlink" Target="http://www.runitravel.com/wp-content/uploads/2012/07/WEB-Vestonicka_venuse_edit.jp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ctrTitle"/>
          </p:nvPr>
        </p:nvSpPr>
        <p:spPr>
          <a:xfrm>
            <a:off x="0" y="4500570"/>
            <a:ext cx="9144000" cy="1866896"/>
          </a:xfrm>
        </p:spPr>
        <p:txBody>
          <a:bodyPr anchor="ct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ru-RU"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sz="49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«Венеры» </a:t>
            </a:r>
            <a:br>
              <a:rPr lang="ru-RU" sz="49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ru-RU" sz="49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первых художников Земли</a:t>
            </a:r>
            <a:br>
              <a:rPr lang="ru-RU" sz="49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endParaRPr lang="ru-RU"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Подзаголовок 9"/>
          <p:cNvSpPr>
            <a:spLocks noGrp="1"/>
          </p:cNvSpPr>
          <p:nvPr>
            <p:ph type="subTitle" idx="1"/>
          </p:nvPr>
        </p:nvSpPr>
        <p:spPr>
          <a:xfrm>
            <a:off x="5572132" y="5957754"/>
            <a:ext cx="3571868" cy="900246"/>
          </a:xfrm>
          <a:prstGeom prst="rect">
            <a:avLst/>
          </a:prstGeom>
        </p:spPr>
        <p:txBody>
          <a:bodyPr wrap="square">
            <a:spAutoFit/>
          </a:bodyPr>
          <a:lstStyle/>
          <a:p>
            <a:pPr algn="ctr">
              <a:spcBef>
                <a:spcPts val="0"/>
              </a:spcBef>
              <a:defRPr/>
            </a:pPr>
            <a:r>
              <a:rPr lang="ru-RU" sz="1050" b="1" cap="all" dirty="0" smtClean="0">
                <a:ln w="9000" cmpd="sng">
                  <a:solidFill>
                    <a:schemeClr val="tx1"/>
                  </a:solidFill>
                  <a:prstDash val="solid"/>
                </a:ln>
                <a:solidFill>
                  <a:schemeClr val="tx1">
                    <a:lumMod val="95000"/>
                    <a:lumOff val="5000"/>
                  </a:schemeClr>
                </a:solidFill>
                <a:effectLst>
                  <a:reflection blurRad="12700" stA="28000" endPos="45000" dist="1000" dir="5400000" sy="-100000" algn="bl" rotWithShape="0"/>
                </a:effectLst>
              </a:rPr>
              <a:t>Преподаватель</a:t>
            </a:r>
          </a:p>
          <a:p>
            <a:pPr algn="ctr">
              <a:spcBef>
                <a:spcPts val="0"/>
              </a:spcBef>
              <a:defRPr/>
            </a:pPr>
            <a:r>
              <a:rPr lang="ru-RU" sz="1050" b="1" cap="all" dirty="0" smtClean="0">
                <a:ln w="9000" cmpd="sng">
                  <a:solidFill>
                    <a:schemeClr val="tx1"/>
                  </a:solidFill>
                  <a:prstDash val="solid"/>
                </a:ln>
                <a:solidFill>
                  <a:schemeClr val="tx1">
                    <a:lumMod val="95000"/>
                    <a:lumOff val="5000"/>
                  </a:schemeClr>
                </a:solidFill>
                <a:effectLst>
                  <a:reflection blurRad="12700" stA="28000" endPos="45000" dist="1000" dir="5400000" sy="-100000" algn="bl" rotWithShape="0"/>
                </a:effectLst>
              </a:rPr>
              <a:t> истории, обществознания, МХК</a:t>
            </a:r>
          </a:p>
          <a:p>
            <a:pPr algn="ctr">
              <a:spcBef>
                <a:spcPts val="0"/>
              </a:spcBef>
              <a:defRPr/>
            </a:pPr>
            <a:r>
              <a:rPr lang="ru-RU" sz="1050" b="1" cap="all" dirty="0" smtClean="0">
                <a:ln w="9000" cmpd="sng">
                  <a:solidFill>
                    <a:schemeClr val="tx1"/>
                  </a:solidFill>
                  <a:prstDash val="solid"/>
                </a:ln>
                <a:solidFill>
                  <a:schemeClr val="tx1">
                    <a:lumMod val="95000"/>
                    <a:lumOff val="5000"/>
                  </a:schemeClr>
                </a:solidFill>
                <a:effectLst>
                  <a:reflection blurRad="12700" stA="28000" endPos="45000" dist="1000" dir="5400000" sy="-100000" algn="bl" rotWithShape="0"/>
                </a:effectLst>
              </a:rPr>
              <a:t>МБОУ «СОШ № 48» </a:t>
            </a:r>
          </a:p>
          <a:p>
            <a:pPr algn="ctr">
              <a:spcBef>
                <a:spcPts val="0"/>
              </a:spcBef>
              <a:defRPr/>
            </a:pPr>
            <a:r>
              <a:rPr lang="ru-RU" sz="1050" b="1" cap="all" dirty="0" smtClean="0">
                <a:ln w="9000" cmpd="sng">
                  <a:solidFill>
                    <a:schemeClr val="tx1"/>
                  </a:solidFill>
                  <a:prstDash val="solid"/>
                </a:ln>
                <a:solidFill>
                  <a:schemeClr val="tx1">
                    <a:lumMod val="95000"/>
                    <a:lumOff val="5000"/>
                  </a:schemeClr>
                </a:solidFill>
                <a:effectLst>
                  <a:reflection blurRad="12700" stA="28000" endPos="45000" dist="1000" dir="5400000" sy="-100000" algn="bl" rotWithShape="0"/>
                </a:effectLst>
              </a:rPr>
              <a:t>г. Владивостока </a:t>
            </a:r>
          </a:p>
          <a:p>
            <a:pPr algn="ctr">
              <a:spcBef>
                <a:spcPts val="0"/>
              </a:spcBef>
              <a:defRPr/>
            </a:pPr>
            <a:r>
              <a:rPr lang="ru-RU" sz="1050" b="1" cap="all" dirty="0" smtClean="0">
                <a:ln w="9000" cmpd="sng">
                  <a:solidFill>
                    <a:schemeClr val="tx1"/>
                  </a:solidFill>
                  <a:prstDash val="solid"/>
                </a:ln>
                <a:solidFill>
                  <a:schemeClr val="tx1">
                    <a:lumMod val="95000"/>
                    <a:lumOff val="5000"/>
                  </a:schemeClr>
                </a:solidFill>
                <a:effectLst>
                  <a:reflection blurRad="12700" stA="28000" endPos="45000" dist="1000" dir="5400000" sy="-100000" algn="bl" rotWithShape="0"/>
                </a:effectLst>
              </a:rPr>
              <a:t>Шабалина Светлана Николаевна</a:t>
            </a:r>
            <a:endParaRPr lang="ru-RU" sz="1050" b="1" cap="all" dirty="0">
              <a:ln w="9000" cmpd="sng">
                <a:solidFill>
                  <a:schemeClr val="tx1"/>
                </a:solidFill>
                <a:prstDash val="solid"/>
              </a:ln>
              <a:solidFill>
                <a:schemeClr val="tx1">
                  <a:lumMod val="95000"/>
                  <a:lumOff val="5000"/>
                </a:schemeClr>
              </a:solidFill>
              <a:effectLst>
                <a:reflection blurRad="12700" stA="28000" endPos="45000" dist="1000" dir="5400000" sy="-100000" algn="bl" rotWithShape="0"/>
              </a:effectLst>
            </a:endParaRPr>
          </a:p>
        </p:txBody>
      </p:sp>
      <p:pic>
        <p:nvPicPr>
          <p:cNvPr id="6" name="Рисунок 5" descr="Жизнь древнего человека - i_033.jpg"/>
          <p:cNvPicPr/>
          <p:nvPr/>
        </p:nvPicPr>
        <p:blipFill>
          <a:blip r:embed="rId2" cstate="print"/>
          <a:srcRect/>
          <a:stretch>
            <a:fillRect/>
          </a:stretch>
        </p:blipFill>
        <p:spPr bwMode="auto">
          <a:xfrm>
            <a:off x="428596" y="285728"/>
            <a:ext cx="2592288" cy="38164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Рисунок 6" descr="Жизнь древнего человека - i_035.jpg"/>
          <p:cNvPicPr/>
          <p:nvPr/>
        </p:nvPicPr>
        <p:blipFill>
          <a:blip r:embed="rId3" cstate="print"/>
          <a:srcRect/>
          <a:stretch>
            <a:fillRect/>
          </a:stretch>
        </p:blipFill>
        <p:spPr bwMode="auto">
          <a:xfrm>
            <a:off x="6215074" y="785794"/>
            <a:ext cx="2568827" cy="38328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Рисунок 7" descr="Жизнь древнего человека - i_034.jpg"/>
          <p:cNvPicPr/>
          <p:nvPr/>
        </p:nvPicPr>
        <p:blipFill>
          <a:blip r:embed="rId4" cstate="print"/>
          <a:srcRect/>
          <a:stretch>
            <a:fillRect/>
          </a:stretch>
        </p:blipFill>
        <p:spPr bwMode="auto">
          <a:xfrm>
            <a:off x="3214678" y="1214422"/>
            <a:ext cx="2736304" cy="20357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86808" cy="1143000"/>
          </a:xfrm>
        </p:spPr>
        <p:txBody>
          <a:bodyPr anchor="ctr">
            <a:normAutofit/>
          </a:bodyPr>
          <a:lstStyle/>
          <a:p>
            <a:pPr algn="ctr"/>
            <a:r>
              <a:rPr lang="ru-RU"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ИСТОЧНИКИ</a:t>
            </a:r>
            <a:endParaRPr lang="ru-RU"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Содержимое 2"/>
          <p:cNvSpPr>
            <a:spLocks noGrp="1"/>
          </p:cNvSpPr>
          <p:nvPr>
            <p:ph idx="1"/>
          </p:nvPr>
        </p:nvSpPr>
        <p:spPr>
          <a:xfrm>
            <a:off x="500034" y="1285860"/>
            <a:ext cx="8286808" cy="4191000"/>
          </a:xfrm>
        </p:spPr>
        <p:txBody>
          <a:bodyPr/>
          <a:lstStyle/>
          <a:p>
            <a:r>
              <a:rPr lang="en-US" u="sng" dirty="0" smtClean="0">
                <a:hlinkClick r:id="rId2"/>
              </a:rPr>
              <a:t>http://www.kpe.ru/sobytiya-i-mneniya/ocenka-sostavlyayuschih-jizni-obschestva/mirovozzrenie-nauka-obrazovanie/1000-arheologicheskie-raskopki-pod-voronejem-podtverjdayut-suschestvovanie-u-rusov-vysokoi-kultury</a:t>
            </a:r>
            <a:endParaRPr lang="ru-RU" u="sng" dirty="0" smtClean="0"/>
          </a:p>
          <a:p>
            <a:r>
              <a:rPr lang="ru-RU" u="sng" dirty="0" smtClean="0">
                <a:hlinkClick r:id="rId3"/>
              </a:rPr>
              <a:t>http://www.websib.ru/fio/class1/work/art/venus.htm</a:t>
            </a:r>
            <a:endParaRPr lang="ru-RU" dirty="0" smtClean="0"/>
          </a:p>
          <a:p>
            <a:endParaRPr lang="ru-RU" u="sng" dirty="0" smtClean="0"/>
          </a:p>
          <a:p>
            <a:endParaRPr lang="ru-RU" dirty="0" smtClean="0"/>
          </a:p>
          <a:p>
            <a:endParaRPr lang="ru-RU"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14290"/>
            <a:ext cx="8643998" cy="1143000"/>
          </a:xfrm>
        </p:spPr>
        <p:txBody>
          <a:bodyPr anchor="ctr">
            <a:normAutofit/>
          </a:bodyPr>
          <a:lstStyle/>
          <a:p>
            <a:pPr algn="ctr"/>
            <a:r>
              <a:rPr lang="ru-RU"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ПЛАН</a:t>
            </a:r>
            <a:endParaRPr lang="ru-RU"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Содержимое 2"/>
          <p:cNvSpPr>
            <a:spLocks noGrp="1"/>
          </p:cNvSpPr>
          <p:nvPr>
            <p:ph idx="1"/>
          </p:nvPr>
        </p:nvSpPr>
        <p:spPr>
          <a:xfrm>
            <a:off x="500034" y="1357298"/>
            <a:ext cx="8072494" cy="4191000"/>
          </a:xfrm>
        </p:spPr>
        <p:txBody>
          <a:bodyPr/>
          <a:lstStyle/>
          <a:p>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ПАЛЕОЛЕТИЧЕСКИЕ ВЕНЕРЫ</a:t>
            </a:r>
          </a:p>
          <a:p>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«ШВАБСКАЯ ВЕНЕРА»</a:t>
            </a:r>
          </a:p>
          <a:p>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«ВЕНЕРА БРАССЕМПУЙСКАЯ»</a:t>
            </a:r>
          </a:p>
          <a:p>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r>
              <a:rPr lang="ru-RU"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ВЕНЕРА ВИЛЛЕНДОРФСКАЯ</a:t>
            </a: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p>
          <a:p>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«ВЕНЕРА ЛОССЕЛЬСКАЯ</a:t>
            </a: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p>
          <a:p>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«ВЕСТОНИЦКАЯ ВЕНЕРА </a:t>
            </a: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p>
          <a:p>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«Венера из </a:t>
            </a: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КостЁнок</a:t>
            </a: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ru-RU" sz="2800" b="1" dirty="0" smtClean="0"/>
              <a:t/>
            </a:r>
            <a:br>
              <a:rPr lang="ru-RU" sz="2800" b="1" dirty="0" smtClean="0"/>
            </a:br>
            <a:endPar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endPar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endParaRPr lang="ru-RU" dirty="0" smtClean="0"/>
          </a:p>
          <a:p>
            <a:endParaRPr lang="ru-RU"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14290"/>
            <a:ext cx="9144000" cy="1196752"/>
          </a:xfrm>
        </p:spPr>
        <p:txBody>
          <a:bodyPr anchor="ctr">
            <a:normAutofit fontScale="90000"/>
          </a:bodyPr>
          <a:lstStyle/>
          <a:p>
            <a:pPr algn="ctr"/>
            <a:r>
              <a:rPr lang="ru-RU" dirty="0" smtClean="0"/>
              <a:t/>
            </a:r>
            <a:br>
              <a:rPr lang="ru-RU" dirty="0" smtClean="0"/>
            </a:br>
            <a:r>
              <a:rPr lang="ru-RU"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Палеолитические «Венеры»</a:t>
            </a:r>
            <a:br>
              <a:rPr lang="ru-RU"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endParaRPr lang="ru-RU" sz="4900" b="1" dirty="0"/>
          </a:p>
        </p:txBody>
      </p:sp>
      <p:pic>
        <p:nvPicPr>
          <p:cNvPr id="7" name="Рисунок 6" descr="http://minuvshie.ru/new-8.jpg"/>
          <p:cNvPicPr/>
          <p:nvPr/>
        </p:nvPicPr>
        <p:blipFill>
          <a:blip r:embed="rId2" cstate="print"/>
          <a:srcRect/>
          <a:stretch>
            <a:fillRect/>
          </a:stretch>
        </p:blipFill>
        <p:spPr bwMode="auto">
          <a:xfrm>
            <a:off x="571472" y="1357298"/>
            <a:ext cx="3313508" cy="4538214"/>
          </a:xfrm>
          <a:prstGeom prst="rect">
            <a:avLst/>
          </a:prstGeom>
          <a:ln w="88900" cap="sq" cmpd="thickThin">
            <a:solidFill>
              <a:srgbClr val="000000"/>
            </a:solidFill>
            <a:prstDash val="solid"/>
            <a:miter lim="800000"/>
          </a:ln>
          <a:effectLst>
            <a:innerShdw blurRad="76200">
              <a:srgbClr val="000000"/>
            </a:innerShdw>
          </a:effectLst>
        </p:spPr>
      </p:pic>
      <p:sp>
        <p:nvSpPr>
          <p:cNvPr id="1025" name="Rectangle 1"/>
          <p:cNvSpPr>
            <a:spLocks noChangeArrowheads="1"/>
          </p:cNvSpPr>
          <p:nvPr/>
        </p:nvSpPr>
        <p:spPr bwMode="auto">
          <a:xfrm>
            <a:off x="357158" y="6072206"/>
            <a:ext cx="3714776" cy="646331"/>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1" u="none" strike="noStrike" cap="none" normalizeH="0" baseline="0" dirty="0" smtClean="0">
                <a:ln>
                  <a:noFill/>
                </a:ln>
                <a:solidFill>
                  <a:srgbClr val="000000"/>
                </a:solidFill>
                <a:effectLst/>
                <a:ea typeface="Times New Roman" pitchFamily="18" charset="0"/>
                <a:cs typeface="Arial" pitchFamily="34" charset="0"/>
              </a:rPr>
              <a:t>Палеолитические «Венеры»:</a:t>
            </a:r>
            <a:endParaRPr kumimoji="0" lang="ru-RU" b="1" i="1" u="none" strike="noStrike" cap="none" normalizeH="0" baseline="0" dirty="0" smtClean="0">
              <a:ln>
                <a:noFill/>
              </a:ln>
              <a:solidFill>
                <a:schemeClr val="tx1"/>
              </a:solidFill>
              <a:effectLst/>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00"/>
                </a:solidFill>
                <a:effectLst/>
                <a:ea typeface="Times New Roman" pitchFamily="18" charset="0"/>
                <a:cs typeface="Arial" pitchFamily="34" charset="0"/>
              </a:rPr>
              <a:t>1 — Гагарино, 2 — Костенки.</a:t>
            </a:r>
            <a:endParaRPr kumimoji="0" lang="ru-RU" b="1" i="0" u="none" strike="noStrike" cap="none" normalizeH="0" baseline="0" dirty="0" smtClean="0">
              <a:ln>
                <a:noFill/>
              </a:ln>
              <a:solidFill>
                <a:schemeClr val="tx1"/>
              </a:solidFill>
              <a:effectLst/>
              <a:cs typeface="Arial" pitchFamily="34" charset="0"/>
            </a:endParaRPr>
          </a:p>
        </p:txBody>
      </p:sp>
      <p:sp>
        <p:nvSpPr>
          <p:cNvPr id="6" name="Прямоугольник 5"/>
          <p:cNvSpPr/>
          <p:nvPr/>
        </p:nvSpPr>
        <p:spPr>
          <a:xfrm>
            <a:off x="4143372" y="1214422"/>
            <a:ext cx="4786346" cy="5357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Во время археологических раскопок в разных странах мира было найдено более 150 маленьких женских статуэток, которым ученые дали условное название «палеолитические Венеры». Не грацию и стройность женского тела воплощали в себе эти каменные изваяния, напротив, они выглядели крайне примитивными и даже грубыми. Их лица были заменены гладкой выпуклостью без прорисовки отдельных черт, руки и ступни ног были едва намечены или отсутствовали вообще. Особое внимание уделено изображению всего, что подчёркивает женское начало: большие грудь и бёдра, огромный выпуклый живот, в котором зреет новая жизнь.</a:t>
            </a: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14290"/>
            <a:ext cx="9144000" cy="928670"/>
          </a:xfrm>
        </p:spPr>
        <p:txBody>
          <a:bodyPr anchor="ctr">
            <a:normAutofit fontScale="90000"/>
          </a:bodyPr>
          <a:lstStyle/>
          <a:p>
            <a:pPr algn="ctr"/>
            <a:r>
              <a:rPr lang="ru-RU" dirty="0" smtClean="0"/>
              <a:t/>
            </a:r>
            <a:br>
              <a:rPr lang="ru-RU" dirty="0" smtClean="0"/>
            </a:br>
            <a:r>
              <a:rPr lang="ru-RU" sz="49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r>
              <a:rPr lang="ru-RU"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Швабская</a:t>
            </a:r>
            <a:r>
              <a:rPr lang="ru-RU" sz="49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Венера» </a:t>
            </a:r>
            <a:br>
              <a:rPr lang="ru-RU" sz="49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endParaRPr lang="ru-RU" sz="4900" b="1" dirty="0"/>
          </a:p>
        </p:txBody>
      </p:sp>
      <p:pic>
        <p:nvPicPr>
          <p:cNvPr id="2050" name="Picture 2" descr="&quot;Швабская Венера&quot; - недавно найденная в пещере на юге Германии женская фигурка, вырезанная из бивня мамонта"/>
          <p:cNvPicPr>
            <a:picLocks noChangeAspect="1" noChangeArrowheads="1"/>
          </p:cNvPicPr>
          <p:nvPr/>
        </p:nvPicPr>
        <p:blipFill>
          <a:blip r:embed="rId2" cstate="print"/>
          <a:srcRect/>
          <a:stretch>
            <a:fillRect/>
          </a:stretch>
        </p:blipFill>
        <p:spPr bwMode="auto">
          <a:xfrm>
            <a:off x="187364" y="1500174"/>
            <a:ext cx="4277994" cy="3107193"/>
          </a:xfrm>
          <a:prstGeom prst="rect">
            <a:avLst/>
          </a:prstGeom>
          <a:ln>
            <a:noFill/>
          </a:ln>
          <a:effectLst>
            <a:outerShdw blurRad="292100" dist="139700" dir="2700000" algn="tl" rotWithShape="0">
              <a:srgbClr val="333333">
                <a:alpha val="65000"/>
              </a:srgbClr>
            </a:outerShdw>
          </a:effectLst>
        </p:spPr>
      </p:pic>
      <p:pic>
        <p:nvPicPr>
          <p:cNvPr id="5" name="Рисунок 4" descr="http://s43.radikal.ru/i101/0912/1f/8f9411e80476.jpg"/>
          <p:cNvPicPr/>
          <p:nvPr/>
        </p:nvPicPr>
        <p:blipFill>
          <a:blip r:embed="rId3" cstate="print"/>
          <a:srcRect/>
          <a:stretch>
            <a:fillRect/>
          </a:stretch>
        </p:blipFill>
        <p:spPr bwMode="auto">
          <a:xfrm>
            <a:off x="214282" y="1500174"/>
            <a:ext cx="4286280" cy="3143272"/>
          </a:xfrm>
          <a:prstGeom prst="rect">
            <a:avLst/>
          </a:prstGeom>
          <a:ln>
            <a:noFill/>
          </a:ln>
          <a:effectLst>
            <a:outerShdw blurRad="292100" dist="139700" dir="2700000" algn="tl" rotWithShape="0">
              <a:srgbClr val="333333">
                <a:alpha val="65000"/>
              </a:srgbClr>
            </a:outerShdw>
          </a:effectLst>
        </p:spPr>
      </p:pic>
      <p:sp>
        <p:nvSpPr>
          <p:cNvPr id="7" name="Прямоугольник 6"/>
          <p:cNvSpPr/>
          <p:nvPr/>
        </p:nvSpPr>
        <p:spPr>
          <a:xfrm>
            <a:off x="285720" y="4857760"/>
            <a:ext cx="4143404" cy="132343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ru-RU" sz="1600" b="1" i="1" dirty="0" smtClean="0"/>
              <a:t>Венера из Холе-Фельс</a:t>
            </a:r>
            <a:r>
              <a:rPr lang="ru-RU" sz="1600" b="1" dirty="0" smtClean="0"/>
              <a:t/>
            </a:r>
            <a:br>
              <a:rPr lang="ru-RU" sz="1600" b="1" dirty="0" smtClean="0"/>
            </a:br>
            <a:r>
              <a:rPr lang="ru-RU" sz="1600" b="1" dirty="0" smtClean="0"/>
              <a:t>Возраст: 35 - 40 тысяч лет</a:t>
            </a:r>
            <a:br>
              <a:rPr lang="ru-RU" sz="1600" b="1" dirty="0" smtClean="0"/>
            </a:br>
            <a:r>
              <a:rPr lang="ru-RU" sz="1600" b="1" dirty="0" smtClean="0"/>
              <a:t>Место находки: Швабский Альб, </a:t>
            </a:r>
          </a:p>
          <a:p>
            <a:pPr algn="ctr"/>
            <a:r>
              <a:rPr lang="ru-RU" sz="1600" b="1" dirty="0" smtClean="0"/>
              <a:t>Германия, 2008</a:t>
            </a:r>
            <a:br>
              <a:rPr lang="ru-RU" sz="1600" b="1" dirty="0" smtClean="0"/>
            </a:br>
            <a:r>
              <a:rPr lang="ru-RU" sz="1600" b="1" dirty="0" smtClean="0"/>
              <a:t>Материал: бивень мамонта</a:t>
            </a:r>
            <a:endParaRPr lang="ru-RU" sz="1600" b="1" dirty="0"/>
          </a:p>
        </p:txBody>
      </p:sp>
      <p:sp>
        <p:nvSpPr>
          <p:cNvPr id="6" name="TextBox 5"/>
          <p:cNvSpPr txBox="1"/>
          <p:nvPr/>
        </p:nvSpPr>
        <p:spPr>
          <a:xfrm>
            <a:off x="4714876" y="1142984"/>
            <a:ext cx="4143404" cy="5355312"/>
          </a:xfrm>
          <a:prstGeom prst="rect">
            <a:avLst/>
          </a:prstGeom>
          <a:noFill/>
        </p:spPr>
        <p:txBody>
          <a:bodyPr wrap="square" rtlCol="0">
            <a:spAutoFit/>
          </a:bodyPr>
          <a:lstStyle/>
          <a:p>
            <a:pPr algn="ctr"/>
            <a:r>
              <a:rPr lang="ru-RU" b="1" dirty="0" smtClean="0"/>
              <a:t>В пещере </a:t>
            </a:r>
            <a:r>
              <a:rPr lang="ru-RU" b="1" dirty="0" err="1" smtClean="0"/>
              <a:t>Холе-Фельс</a:t>
            </a:r>
            <a:r>
              <a:rPr lang="ru-RU" b="1" dirty="0" smtClean="0"/>
              <a:t> на юге-западе Германии найдена древнейшая в мире статуэтка. Всего лишь 6 см высотой  и весом 30г. Ей около 40000 лет. Маленькая фигурка вырезана из бивня мамонта. Она оказалась безголовой, мастер решил её вообще не изображать, расположив на её месте кольцо. Эксперты уверены, что статуэтка служила подвеской или кулоном. До сих пор во время раскопок поселений  раннего каменного века находили лишь фигурки животных. Ей дали название «Швабская Венера» и является самой древней из известных скульптурных изображений.</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42852"/>
            <a:ext cx="9144000" cy="982438"/>
          </a:xfrm>
        </p:spPr>
        <p:txBody>
          <a:bodyPr anchor="ctr">
            <a:normAutofit fontScale="90000"/>
          </a:bodyPr>
          <a:lstStyle/>
          <a:p>
            <a:pPr algn="ctr"/>
            <a:r>
              <a:rPr lang="ru-RU" dirty="0" smtClean="0"/>
              <a:t/>
            </a:r>
            <a:br>
              <a:rPr lang="ru-RU" dirty="0" smtClean="0"/>
            </a:br>
            <a:r>
              <a:rPr lang="ru-RU"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«Венера БРАССЕМПУЙСКАЯ» </a:t>
            </a:r>
            <a:endParaRPr lang="ru-RU"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3" name="Рисунок 2" descr="http://gallery.photo.net/photo/5794447-lg.jpg"/>
          <p:cNvPicPr/>
          <p:nvPr/>
        </p:nvPicPr>
        <p:blipFill>
          <a:blip r:embed="rId2" cstate="print"/>
          <a:srcRect/>
          <a:stretch>
            <a:fillRect/>
          </a:stretch>
        </p:blipFill>
        <p:spPr bwMode="auto">
          <a:xfrm>
            <a:off x="714348" y="1428736"/>
            <a:ext cx="7838683" cy="29684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Box 7"/>
          <p:cNvSpPr txBox="1"/>
          <p:nvPr/>
        </p:nvSpPr>
        <p:spPr>
          <a:xfrm>
            <a:off x="785786" y="4572008"/>
            <a:ext cx="7929618" cy="1754326"/>
          </a:xfrm>
          <a:prstGeom prst="rect">
            <a:avLst/>
          </a:prstGeom>
          <a:noFill/>
        </p:spPr>
        <p:txBody>
          <a:bodyPr wrap="square" rtlCol="0">
            <a:spAutoFit/>
          </a:bodyPr>
          <a:lstStyle/>
          <a:p>
            <a:pPr algn="ctr"/>
            <a:r>
              <a:rPr lang="ru-RU" b="1" dirty="0" smtClean="0"/>
              <a:t>Это статуэтка обнаружена во Фр</a:t>
            </a:r>
            <a:r>
              <a:rPr lang="ru-RU" dirty="0" smtClean="0"/>
              <a:t>ан</a:t>
            </a:r>
            <a:r>
              <a:rPr lang="ru-RU" b="1" dirty="0" smtClean="0"/>
              <a:t>ции в 1894 году близ селения </a:t>
            </a:r>
            <a:r>
              <a:rPr lang="ru-RU" b="1" dirty="0" err="1" smtClean="0"/>
              <a:t>Брассемпуй</a:t>
            </a:r>
            <a:r>
              <a:rPr lang="ru-RU" b="1" dirty="0" smtClean="0"/>
              <a:t>. Изготовлена из слоновой кости и </a:t>
            </a:r>
            <a:r>
              <a:rPr lang="ru-RU" b="1" dirty="0" err="1" smtClean="0"/>
              <a:t>датирется</a:t>
            </a:r>
            <a:r>
              <a:rPr lang="ru-RU" b="1" dirty="0" smtClean="0"/>
              <a:t> промежутком 26 000 – 24 000 л. до н. э..  Она считается одним из наиболее ранних реалистических изображений человеческого лица. Это только часть целой фигуры, которая не сохранилась, голова с шеей составляет длину 3,65 см</a:t>
            </a:r>
            <a:endParaRPr lang="ru-RU" b="1" dirty="0"/>
          </a:p>
        </p:txBody>
      </p:sp>
      <p:pic>
        <p:nvPicPr>
          <p:cNvPr id="4" name="Рисунок 3" descr="http://upload.wikimedia.org/wikipedia/commons/6/6b/Venus_of_Brassempouy.jpg"/>
          <p:cNvPicPr/>
          <p:nvPr/>
        </p:nvPicPr>
        <p:blipFill>
          <a:blip r:embed="rId3" cstate="print"/>
          <a:srcRect r="2389"/>
          <a:stretch>
            <a:fillRect/>
          </a:stretch>
        </p:blipFill>
        <p:spPr bwMode="auto">
          <a:xfrm>
            <a:off x="4572000" y="4214818"/>
            <a:ext cx="4000528" cy="24288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Рисунок 4" descr="http://www.donsmaps.com/images8/aylagravet36.jpg"/>
          <p:cNvPicPr/>
          <p:nvPr/>
        </p:nvPicPr>
        <p:blipFill>
          <a:blip r:embed="rId4" cstate="print"/>
          <a:srcRect/>
          <a:stretch>
            <a:fillRect/>
          </a:stretch>
        </p:blipFill>
        <p:spPr bwMode="auto">
          <a:xfrm>
            <a:off x="714348" y="4214818"/>
            <a:ext cx="3965570" cy="24528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par>
                                <p:cTn id="8" presetID="18" presetClass="entr" presetSubtype="12"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trips(downLeft)">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196752"/>
          </a:xfrm>
        </p:spPr>
        <p:txBody>
          <a:bodyPr anchor="ctr">
            <a:normAutofit fontScale="90000"/>
          </a:bodyPr>
          <a:lstStyle/>
          <a:p>
            <a:pPr algn="ctr"/>
            <a:r>
              <a:rPr lang="ru-RU" dirty="0" smtClean="0"/>
              <a:t/>
            </a:r>
            <a:br>
              <a:rPr lang="ru-RU" dirty="0" smtClean="0"/>
            </a:br>
            <a:r>
              <a:rPr lang="ru-RU"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r>
              <a:rPr lang="ru-RU" sz="44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ВЕНЕРА ВИЛЛЕНДОРФСКАЯ</a:t>
            </a:r>
            <a:r>
              <a:rPr lang="ru-RU"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br>
              <a:rPr lang="ru-RU"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endParaRPr lang="ru-RU" sz="4400" b="1" dirty="0"/>
          </a:p>
        </p:txBody>
      </p:sp>
      <p:pic>
        <p:nvPicPr>
          <p:cNvPr id="3" name="Рисунок 2" descr="http://2.bp.blogspot.com/-gdyvEsh4_6U/Ta5TJ32i8YI/AAAAAAAACoA/lECOWbuGRNc/s1600/Venus%2Bof%2BWillendor%2B3%2Bangles.jpg"/>
          <p:cNvPicPr/>
          <p:nvPr/>
        </p:nvPicPr>
        <p:blipFill>
          <a:blip r:embed="rId2" cstate="print"/>
          <a:srcRect/>
          <a:stretch>
            <a:fillRect/>
          </a:stretch>
        </p:blipFill>
        <p:spPr bwMode="auto">
          <a:xfrm>
            <a:off x="2071670" y="2500306"/>
            <a:ext cx="5116558" cy="31706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Прямоугольник 4"/>
          <p:cNvSpPr/>
          <p:nvPr/>
        </p:nvSpPr>
        <p:spPr>
          <a:xfrm>
            <a:off x="2071670" y="5715016"/>
            <a:ext cx="5143536" cy="95410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400" b="1" i="1" dirty="0" smtClean="0"/>
              <a:t>Венера Виллендорфская</a:t>
            </a:r>
            <a:r>
              <a:rPr lang="ru-RU" sz="1400" b="1" dirty="0" smtClean="0"/>
              <a:t/>
            </a:r>
            <a:br>
              <a:rPr lang="ru-RU" sz="1400" b="1" dirty="0" smtClean="0"/>
            </a:br>
            <a:r>
              <a:rPr lang="ru-RU" sz="1400" b="1" dirty="0" smtClean="0"/>
              <a:t>Возраст: 24 - 26 тысяч лет</a:t>
            </a:r>
            <a:br>
              <a:rPr lang="ru-RU" sz="1400" b="1" dirty="0" smtClean="0"/>
            </a:br>
            <a:r>
              <a:rPr lang="ru-RU" sz="1400" b="1" dirty="0" smtClean="0"/>
              <a:t>Место находки: Нижняя Австрия, 1908</a:t>
            </a:r>
            <a:br>
              <a:rPr lang="ru-RU" sz="1400" b="1" dirty="0" smtClean="0"/>
            </a:br>
            <a:r>
              <a:rPr lang="ru-RU" sz="1400" b="1" dirty="0" smtClean="0"/>
              <a:t>Материал: известняк</a:t>
            </a:r>
            <a:endParaRPr lang="ru-RU" sz="1400" b="1" dirty="0"/>
          </a:p>
        </p:txBody>
      </p:sp>
      <p:sp>
        <p:nvSpPr>
          <p:cNvPr id="6" name="TextBox 5"/>
          <p:cNvSpPr txBox="1"/>
          <p:nvPr/>
        </p:nvSpPr>
        <p:spPr>
          <a:xfrm>
            <a:off x="500034" y="928670"/>
            <a:ext cx="8286808" cy="1477328"/>
          </a:xfrm>
          <a:prstGeom prst="rect">
            <a:avLst/>
          </a:prstGeom>
          <a:noFill/>
        </p:spPr>
        <p:txBody>
          <a:bodyPr wrap="square" rtlCol="0">
            <a:spAutoFit/>
          </a:bodyPr>
          <a:lstStyle/>
          <a:p>
            <a:pPr algn="ctr"/>
            <a:r>
              <a:rPr lang="ru-RU" b="1" dirty="0" smtClean="0"/>
              <a:t>Небольшая статуэтка женской фигуры, обнаружена в одном из древних захоронений близ местечка </a:t>
            </a:r>
            <a:r>
              <a:rPr lang="ru-RU" b="1" dirty="0" err="1" smtClean="0"/>
              <a:t>Виллендорф</a:t>
            </a:r>
            <a:r>
              <a:rPr lang="ru-RU" b="1" dirty="0" smtClean="0"/>
              <a:t>,  в Австрии в 1908.  Статуэтка высотой 11 см  вырезана из эолитического известняка, который не встречается в данной местности, что говорит о передвижении древних людей и подкрашена красной охрой.</a:t>
            </a:r>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196752"/>
          </a:xfrm>
        </p:spPr>
        <p:txBody>
          <a:bodyPr anchor="ctr">
            <a:normAutofit fontScale="90000"/>
          </a:bodyPr>
          <a:lstStyle/>
          <a:p>
            <a:pPr algn="ctr"/>
            <a:r>
              <a:rPr lang="ru-RU" dirty="0" smtClean="0"/>
              <a:t/>
            </a:r>
            <a:br>
              <a:rPr lang="ru-RU" dirty="0" smtClean="0"/>
            </a:br>
            <a:r>
              <a:rPr lang="ru-RU"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«ВЕНЕРА ЛОССЕЛЬСКАЯ» </a:t>
            </a:r>
            <a:br>
              <a:rPr lang="ru-RU"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endParaRPr lang="ru-RU" sz="4400" b="1" dirty="0"/>
          </a:p>
        </p:txBody>
      </p:sp>
      <p:pic>
        <p:nvPicPr>
          <p:cNvPr id="3" name="Рисунок 2" descr="http://upload.wikimedia.org/wikipedia/commons/7/70/Venus-de-Laussel-vue-generale-noir.jpg"/>
          <p:cNvPicPr/>
          <p:nvPr/>
        </p:nvPicPr>
        <p:blipFill>
          <a:blip r:embed="rId2" cstate="print"/>
          <a:srcRect/>
          <a:stretch>
            <a:fillRect/>
          </a:stretch>
        </p:blipFill>
        <p:spPr bwMode="auto">
          <a:xfrm>
            <a:off x="4572000" y="1214422"/>
            <a:ext cx="4000528" cy="53960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Прямоугольник 3"/>
          <p:cNvSpPr/>
          <p:nvPr/>
        </p:nvSpPr>
        <p:spPr>
          <a:xfrm>
            <a:off x="500034" y="5500702"/>
            <a:ext cx="3888432" cy="107721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ru-RU" sz="1600" b="1" i="1" dirty="0" smtClean="0"/>
              <a:t>Венера Лоссельская</a:t>
            </a:r>
            <a:r>
              <a:rPr lang="ru-RU" sz="1600" b="1" dirty="0" smtClean="0"/>
              <a:t/>
            </a:r>
            <a:br>
              <a:rPr lang="ru-RU" sz="1600" b="1" dirty="0" smtClean="0"/>
            </a:br>
            <a:r>
              <a:rPr lang="ru-RU" sz="1600" b="1" dirty="0" smtClean="0"/>
              <a:t>Возраст: 20 тысяч лет</a:t>
            </a:r>
            <a:br>
              <a:rPr lang="ru-RU" sz="1600" b="1" dirty="0" smtClean="0"/>
            </a:br>
            <a:r>
              <a:rPr lang="ru-RU" sz="1600" b="1" dirty="0" smtClean="0"/>
              <a:t>Место находки: Дордонь, Франция</a:t>
            </a:r>
            <a:br>
              <a:rPr lang="ru-RU" sz="1600" b="1" dirty="0" smtClean="0"/>
            </a:br>
            <a:r>
              <a:rPr lang="ru-RU" sz="1600" b="1" dirty="0" smtClean="0"/>
              <a:t>Материал: известняк</a:t>
            </a:r>
            <a:endParaRPr lang="ru-RU" sz="1600" b="1" dirty="0"/>
          </a:p>
        </p:txBody>
      </p:sp>
      <p:sp>
        <p:nvSpPr>
          <p:cNvPr id="5" name="TextBox 4"/>
          <p:cNvSpPr txBox="1"/>
          <p:nvPr/>
        </p:nvSpPr>
        <p:spPr>
          <a:xfrm>
            <a:off x="428596" y="1357298"/>
            <a:ext cx="3857620" cy="3416320"/>
          </a:xfrm>
          <a:prstGeom prst="rect">
            <a:avLst/>
          </a:prstGeom>
          <a:noFill/>
        </p:spPr>
        <p:txBody>
          <a:bodyPr wrap="square" rtlCol="0">
            <a:spAutoFit/>
          </a:bodyPr>
          <a:lstStyle/>
          <a:p>
            <a:pPr algn="ctr"/>
            <a:r>
              <a:rPr lang="ru-RU" b="1" dirty="0" smtClean="0"/>
              <a:t>Фигура представляет собой барельеф, выполненный в известняке. Датируется 25 000 лет до н.э. Фигура примечательна самим рогом, на нем имеется тринадцать надрезов - 13 лунных месяцев в году. Специалисты по доисторической религии так же считают что этот рог позже стал известен, как Рог изобилия.</a:t>
            </a:r>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196752"/>
          </a:xfrm>
        </p:spPr>
        <p:txBody>
          <a:bodyPr anchor="ctr">
            <a:normAutofit fontScale="90000"/>
          </a:bodyPr>
          <a:lstStyle/>
          <a:p>
            <a:pPr algn="ctr"/>
            <a:r>
              <a:rPr lang="ru-RU" dirty="0" smtClean="0"/>
              <a:t/>
            </a:r>
            <a:br>
              <a:rPr lang="ru-RU" dirty="0" smtClean="0"/>
            </a:br>
            <a:r>
              <a:rPr lang="ru-RU"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«ВЕСТОНИЦКАЯ ВЕНЕРА » </a:t>
            </a:r>
            <a:br>
              <a:rPr lang="ru-RU"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endParaRPr lang="ru-RU"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Прямоугольник 3"/>
          <p:cNvSpPr/>
          <p:nvPr/>
        </p:nvSpPr>
        <p:spPr>
          <a:xfrm>
            <a:off x="2786050" y="4643446"/>
            <a:ext cx="2643206" cy="147732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ru-RU" b="1" i="1" dirty="0" smtClean="0"/>
              <a:t>Вестоницкая Венера</a:t>
            </a:r>
            <a:r>
              <a:rPr lang="ru-RU" b="1" dirty="0" smtClean="0"/>
              <a:t/>
            </a:r>
            <a:br>
              <a:rPr lang="ru-RU" b="1" dirty="0" smtClean="0"/>
            </a:br>
            <a:r>
              <a:rPr lang="ru-RU" b="1" dirty="0" smtClean="0"/>
              <a:t>Возраст: 25 тысяч лет</a:t>
            </a:r>
            <a:br>
              <a:rPr lang="ru-RU" b="1" dirty="0" smtClean="0"/>
            </a:br>
            <a:r>
              <a:rPr lang="ru-RU" b="1" dirty="0" smtClean="0"/>
              <a:t>Место находки: Моравия, Чехия, 1925</a:t>
            </a:r>
            <a:br>
              <a:rPr lang="ru-RU" b="1" dirty="0" smtClean="0"/>
            </a:br>
            <a:r>
              <a:rPr lang="ru-RU" b="1" dirty="0" smtClean="0"/>
              <a:t>Материал: глина</a:t>
            </a:r>
            <a:endParaRPr lang="ru-RU" b="1" dirty="0"/>
          </a:p>
        </p:txBody>
      </p:sp>
      <p:pic>
        <p:nvPicPr>
          <p:cNvPr id="19458" name="Picture 2" descr="File:Vestonicka venuse edit.jpg"/>
          <p:cNvPicPr>
            <a:picLocks noChangeAspect="1" noChangeArrowheads="1"/>
          </p:cNvPicPr>
          <p:nvPr/>
        </p:nvPicPr>
        <p:blipFill>
          <a:blip r:embed="rId2" cstate="print"/>
          <a:srcRect/>
          <a:stretch>
            <a:fillRect/>
          </a:stretch>
        </p:blipFill>
        <p:spPr bwMode="auto">
          <a:xfrm>
            <a:off x="214282" y="1285860"/>
            <a:ext cx="2491387" cy="48691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2530" name="Picture 2" descr="http://upload.wikimedia.org/wikipedia/commons/0/03/Vestonicka_venuse_back.jpg"/>
          <p:cNvPicPr>
            <a:picLocks noChangeAspect="1" noChangeArrowheads="1"/>
          </p:cNvPicPr>
          <p:nvPr/>
        </p:nvPicPr>
        <p:blipFill>
          <a:blip r:embed="rId3" cstate="print"/>
          <a:srcRect/>
          <a:stretch>
            <a:fillRect/>
          </a:stretch>
        </p:blipFill>
        <p:spPr bwMode="auto">
          <a:xfrm>
            <a:off x="214282" y="1285860"/>
            <a:ext cx="2475751" cy="48995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Рисунок 5" descr="http://www.runitravel.com/wp-content/uploads/2012/07/WEB-Vestonicka_venuse_edit-300x253.jpg">
            <a:hlinkClick r:id="rId4"/>
          </p:cNvPr>
          <p:cNvPicPr/>
          <p:nvPr/>
        </p:nvPicPr>
        <p:blipFill>
          <a:blip r:embed="rId5" cstate="print"/>
          <a:srcRect/>
          <a:stretch>
            <a:fillRect/>
          </a:stretch>
        </p:blipFill>
        <p:spPr bwMode="auto">
          <a:xfrm>
            <a:off x="5500694" y="3929066"/>
            <a:ext cx="3456384" cy="26642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6"/>
          <p:cNvSpPr txBox="1"/>
          <p:nvPr/>
        </p:nvSpPr>
        <p:spPr>
          <a:xfrm>
            <a:off x="3071802" y="1357298"/>
            <a:ext cx="5214974" cy="2308324"/>
          </a:xfrm>
          <a:prstGeom prst="rect">
            <a:avLst/>
          </a:prstGeom>
          <a:noFill/>
        </p:spPr>
        <p:txBody>
          <a:bodyPr wrap="square" rtlCol="0">
            <a:spAutoFit/>
          </a:bodyPr>
          <a:lstStyle/>
          <a:p>
            <a:pPr algn="ctr"/>
            <a:r>
              <a:rPr lang="ru-RU" b="1" dirty="0" smtClean="0"/>
              <a:t>Вестоницкая Венера —обнаруженная в Моравии 13 июля 1925 года и в настоящее время выставленная в Моравском музее г. Брно. Является древнейшей известной науке керамической статуэткой. Высота 11,1 см, ширина 43 мм. Принадлежит Граветтской культуре и датируется различно — между 29 000 и 25 000 гг. до н. э. </a:t>
            </a:r>
            <a:endParaRPr lang="ru-RU" b="1"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plus(in)">
                                      <p:cBhvr>
                                        <p:cTn id="7" dur="20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196752"/>
          </a:xfrm>
        </p:spPr>
        <p:txBody>
          <a:bodyPr anchor="ctr">
            <a:normAutofit fontScale="90000"/>
          </a:bodyPr>
          <a:lstStyle/>
          <a:p>
            <a:pPr algn="ctr"/>
            <a:r>
              <a:rPr lang="ru-RU"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ru-RU"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ru-RU"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«Венера из Костенок» </a:t>
            </a:r>
            <a:r>
              <a:rPr lang="ru-RU" sz="4900" b="1" dirty="0" smtClean="0"/>
              <a:t/>
            </a:r>
            <a:br>
              <a:rPr lang="ru-RU" sz="4900" b="1" dirty="0" smtClean="0"/>
            </a:br>
            <a:endParaRPr lang="ru-RU" sz="4900" b="1" dirty="0"/>
          </a:p>
        </p:txBody>
      </p:sp>
      <p:sp>
        <p:nvSpPr>
          <p:cNvPr id="4" name="Прямоугольник 3"/>
          <p:cNvSpPr/>
          <p:nvPr/>
        </p:nvSpPr>
        <p:spPr>
          <a:xfrm>
            <a:off x="2643174" y="5572140"/>
            <a:ext cx="3357586" cy="107721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600" b="1" i="1" dirty="0" smtClean="0"/>
              <a:t>Венера из Костенок</a:t>
            </a:r>
            <a:r>
              <a:rPr lang="ru-RU" sz="1600" b="1" dirty="0" smtClean="0"/>
              <a:t/>
            </a:r>
            <a:br>
              <a:rPr lang="ru-RU" sz="1600" b="1" dirty="0" smtClean="0"/>
            </a:br>
            <a:r>
              <a:rPr lang="ru-RU" sz="1600" b="1" dirty="0" smtClean="0"/>
              <a:t>Возраст: 23 - 21 тысяч лет</a:t>
            </a:r>
            <a:br>
              <a:rPr lang="ru-RU" sz="1600" b="1" dirty="0" smtClean="0"/>
            </a:br>
            <a:r>
              <a:rPr lang="ru-RU" sz="1600" b="1" dirty="0" smtClean="0"/>
              <a:t>Место находки: Воронеж, 1925</a:t>
            </a:r>
            <a:br>
              <a:rPr lang="ru-RU" sz="1600" b="1" dirty="0" smtClean="0"/>
            </a:br>
            <a:r>
              <a:rPr lang="ru-RU" sz="1600" b="1" dirty="0" smtClean="0"/>
              <a:t>Материал: известняк</a:t>
            </a:r>
            <a:endParaRPr lang="ru-RU" sz="1600" b="1" dirty="0"/>
          </a:p>
        </p:txBody>
      </p:sp>
      <p:pic>
        <p:nvPicPr>
          <p:cNvPr id="19460" name="Picture 4" descr="Прародина Homo sapiens @ National Geographic Magazine Россия"/>
          <p:cNvPicPr>
            <a:picLocks noChangeAspect="1" noChangeArrowheads="1"/>
          </p:cNvPicPr>
          <p:nvPr/>
        </p:nvPicPr>
        <p:blipFill>
          <a:blip r:embed="rId2" cstate="print"/>
          <a:srcRect/>
          <a:stretch>
            <a:fillRect/>
          </a:stretch>
        </p:blipFill>
        <p:spPr bwMode="auto">
          <a:xfrm>
            <a:off x="6215074" y="2000240"/>
            <a:ext cx="2763851" cy="46531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314" name="Picture 2" descr="Женская статуэтка из Костенок"/>
          <p:cNvPicPr>
            <a:picLocks noChangeAspect="1" noChangeArrowheads="1"/>
          </p:cNvPicPr>
          <p:nvPr/>
        </p:nvPicPr>
        <p:blipFill>
          <a:blip r:embed="rId3"/>
          <a:srcRect/>
          <a:stretch>
            <a:fillRect/>
          </a:stretch>
        </p:blipFill>
        <p:spPr bwMode="auto">
          <a:xfrm>
            <a:off x="6215074" y="2000240"/>
            <a:ext cx="2790772" cy="46434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Box 7"/>
          <p:cNvSpPr txBox="1"/>
          <p:nvPr/>
        </p:nvSpPr>
        <p:spPr>
          <a:xfrm>
            <a:off x="214282" y="1357298"/>
            <a:ext cx="5929354" cy="3970318"/>
          </a:xfrm>
          <a:prstGeom prst="rect">
            <a:avLst/>
          </a:prstGeom>
          <a:noFill/>
        </p:spPr>
        <p:txBody>
          <a:bodyPr wrap="square" rtlCol="0">
            <a:spAutoFit/>
          </a:bodyPr>
          <a:lstStyle/>
          <a:p>
            <a:pPr algn="ctr"/>
            <a:r>
              <a:rPr lang="ru-RU" b="1" dirty="0" smtClean="0"/>
              <a:t>Женская фигурка представляет собой изображение палеолитической "Венеры" </a:t>
            </a:r>
            <a:r>
              <a:rPr lang="ru-RU" b="1" dirty="0" err="1" smtClean="0"/>
              <a:t>c</a:t>
            </a:r>
            <a:r>
              <a:rPr lang="ru-RU" b="1" dirty="0" smtClean="0"/>
              <a:t> увеличенными округлыми формами груди и живота. Безликая голова наклонена к груди. Руки прижаты к туловищу, их кисти расположены на животе. Поверхность головы покрыта рядами насечек и прочерченными линиями, которые создают изображение прически или шапочки. Нагрудное украшение передано рельефным жгутиком (перевязь), соединенным через плечи лентами. На руках изображены браслеты.</a:t>
            </a:r>
            <a:br>
              <a:rPr lang="ru-RU" b="1" dirty="0" smtClean="0"/>
            </a:br>
            <a:r>
              <a:rPr lang="ru-RU" b="1" dirty="0" smtClean="0"/>
              <a:t>(Возможная интерпретация: "символ плодородия", "мать-прародительница", "хозяйка очага", "покровительница и хозяйка зверей" и т. )</a:t>
            </a:r>
          </a:p>
        </p:txBody>
      </p:sp>
      <p:pic>
        <p:nvPicPr>
          <p:cNvPr id="13320" name="Picture 8" descr="http://masterveda.ru/wp-content/uploads/2013/03/Venera.jpg"/>
          <p:cNvPicPr>
            <a:picLocks noChangeAspect="1" noChangeArrowheads="1"/>
          </p:cNvPicPr>
          <p:nvPr/>
        </p:nvPicPr>
        <p:blipFill>
          <a:blip r:embed="rId4"/>
          <a:srcRect/>
          <a:stretch>
            <a:fillRect/>
          </a:stretch>
        </p:blipFill>
        <p:spPr bwMode="auto">
          <a:xfrm>
            <a:off x="142844" y="857232"/>
            <a:ext cx="5956555" cy="4548325"/>
          </a:xfrm>
          <a:prstGeom prst="rect">
            <a:avLst/>
          </a:prstGeo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diamond(in)">
                                      <p:cBhvr>
                                        <p:cTn id="7" dur="2000"/>
                                        <p:tgtEl>
                                          <p:spTgt spid="1331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13320"/>
                                        </p:tgtEl>
                                        <p:attrNameLst>
                                          <p:attrName>style.visibility</p:attrName>
                                        </p:attrNameLst>
                                      </p:cBhvr>
                                      <p:to>
                                        <p:strVal val="visible"/>
                                      </p:to>
                                    </p:set>
                                    <p:animEffect transition="in" filter="wheel(4)">
                                      <p:cBhvr>
                                        <p:cTn id="12" dur="2000"/>
                                        <p:tgtEl>
                                          <p:spTgt spid="133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48">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Стандартная">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Тема48</Template>
  <TotalTime>1669</TotalTime>
  <Words>508</Words>
  <Application>Microsoft Office PowerPoint</Application>
  <PresentationFormat>Экран (4:3)</PresentationFormat>
  <Paragraphs>41</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Тема48</vt:lpstr>
      <vt:lpstr> «Венеры»  первых художников Земли </vt:lpstr>
      <vt:lpstr>ПЛАН</vt:lpstr>
      <vt:lpstr> Палеолитические «Венеры» </vt:lpstr>
      <vt:lpstr> «Швабская Венера»  </vt:lpstr>
      <vt:lpstr> «Венера БРАССЕМПУЙСКАЯ» </vt:lpstr>
      <vt:lpstr> «ВЕНЕРА ВИЛЛЕНДОРФСКАЯ»  </vt:lpstr>
      <vt:lpstr> «ВЕНЕРА ЛОССЕЛЬСКАЯ»  </vt:lpstr>
      <vt:lpstr> «ВЕСТОНИЦКАЯ ВЕНЕРА »  </vt:lpstr>
      <vt:lpstr> «Венера из Костенок»  </vt:lpstr>
      <vt:lpstr>ИСТОЧНИКИ</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«Венеры» первых художников Земли</dc:title>
  <dc:creator>1</dc:creator>
  <cp:lastModifiedBy>Sony</cp:lastModifiedBy>
  <cp:revision>162</cp:revision>
  <dcterms:created xsi:type="dcterms:W3CDTF">2012-08-05T13:57:17Z</dcterms:created>
  <dcterms:modified xsi:type="dcterms:W3CDTF">2013-03-29T10:25:44Z</dcterms:modified>
</cp:coreProperties>
</file>