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1" r:id="rId5"/>
    <p:sldId id="282" r:id="rId6"/>
    <p:sldId id="284" r:id="rId7"/>
    <p:sldId id="28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5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2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E1E6B48-14B9-456C-96B6-3DE448BE32E5}" type="datetimeFigureOut">
              <a:rPr lang="ru-RU" smtClean="0"/>
              <a:pPr/>
              <a:t>04.01.2002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6CEF95-DC10-44BA-956F-E9FBDA9F1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/>
              <a:t>Ренессанс      Авангард</a:t>
            </a:r>
            <a:br>
              <a:rPr lang="ru-RU" sz="5400" b="1" dirty="0" smtClean="0"/>
            </a:br>
            <a:r>
              <a:rPr lang="ru-RU" sz="5400" b="1" dirty="0" smtClean="0"/>
              <a:t>Новая роль художника</a:t>
            </a:r>
            <a:endParaRPr lang="ru-RU" sz="5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71736" y="5572140"/>
            <a:ext cx="6400800" cy="100013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Байкалова Л.С.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Караульская средняя школа-интернат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286248" y="2285992"/>
            <a:ext cx="692656" cy="357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екция 5\02. Ханс Мемлинг. Страшный суд. Фрагмент. 1467-14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9943" y="13275"/>
            <a:ext cx="6012453" cy="6844725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4572000"/>
            <a:ext cx="2994025" cy="804863"/>
          </a:xfrm>
        </p:spPr>
        <p:txBody>
          <a:bodyPr/>
          <a:lstStyle/>
          <a:p>
            <a:r>
              <a:rPr lang="ru-RU" sz="3600" b="1" dirty="0" smtClean="0"/>
              <a:t>Ханс Мемлинг</a:t>
            </a:r>
            <a:endParaRPr lang="ru-RU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екция 5\04. Альбрехт Дюрер. Автопортрет. 1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9325" y="131763"/>
            <a:ext cx="4705350" cy="6594475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5357813"/>
            <a:ext cx="2214563" cy="804862"/>
          </a:xfrm>
        </p:spPr>
        <p:txBody>
          <a:bodyPr/>
          <a:lstStyle/>
          <a:p>
            <a:r>
              <a:rPr lang="ru-RU" sz="2800" b="1" dirty="0" smtClean="0"/>
              <a:t>Альбрехт Дюрер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73050"/>
            <a:ext cx="8258175" cy="585311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В эпоху Ренессанса произошел переворот в  сознании художника, осознавшего себя как</a:t>
            </a:r>
          </a:p>
          <a:p>
            <a:pPr algn="just">
              <a:buNone/>
            </a:pPr>
            <a:r>
              <a:rPr lang="ru-RU" b="1" dirty="0" smtClean="0"/>
              <a:t>    Бога – творца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Автопортрет Дюрера для своего времени был величайшей дерзостью, чуть ли не богохульством. Повернуться в анфас к зрителю да еще и посмотреть ему прямо в глаза на картине мог только Иисус Христос. Смертные изображались в профиль, в три четверти или с опущенными глазами, как мужской персонаж на парном </a:t>
            </a:r>
            <a:r>
              <a:rPr lang="ru-RU" b="1" dirty="0" smtClean="0"/>
              <a:t>«Портрете четы Арнольфини» ван Эйка. 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екция 5\05. Ян ван Эйк. Портрет четы Арнольфини. 143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214545" y="142852"/>
            <a:ext cx="4783729" cy="656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73050"/>
            <a:ext cx="8543956" cy="585311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</a:t>
            </a:r>
            <a:r>
              <a:rPr lang="ru-RU" dirty="0" smtClean="0"/>
              <a:t>Как автопортрет картина Дюрера неточна. Его лицо не было таким правильным, глаза – меньшего размера. Зато он выглядел более похожим на Христа. То есть ренессансный художник сознательно подправил имидж, чтобы уподобить себя творцу. «Вслед за Богом идет художник», - собственные слова Дюрера.</a:t>
            </a:r>
          </a:p>
          <a:p>
            <a:pPr algn="just">
              <a:buNone/>
            </a:pPr>
            <a:r>
              <a:rPr lang="en-US" dirty="0" smtClean="0"/>
              <a:t>   </a:t>
            </a:r>
            <a:r>
              <a:rPr lang="ru-RU" dirty="0" smtClean="0"/>
              <a:t>То есть к ролям копииста-подражателя и медиума – посредника Ренессанс добавил еще одну – </a:t>
            </a:r>
            <a:r>
              <a:rPr lang="ru-RU" b="1" dirty="0" smtClean="0"/>
              <a:t>художника как Бога-творца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73050"/>
            <a:ext cx="9144000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А что же произошло с Богом, на чье место попытался встать художник? Куда он делся? Ответ на этот вопрос – две картины, написанные в то же время, что и автопортрет Дюрера. «Изенгеймский алтарь» Маттиаса Грюневальда изображает Христа  на кресте с натуралистическими подробностями и невиданной ранее экспрессией. Скрюченные пальцы сведены судорогой, суставы вывихнуты, тело мертвенно позеленело – это уже не воскресающий Бог, а бренный человек, погибший ужасной смертью. И горе Марии Магдалины не оставляет сомнений – Бог умер.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екция 5\06. Маттиас Грюневальд. Изингеймский алтарь. 1505-1516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09300" y="285729"/>
            <a:ext cx="841842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екция 5\06а. Маттиас Грюневальд. Изингеймский алтарь. Фрагмент. 1505-151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28794" y="126368"/>
            <a:ext cx="5286412" cy="6605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5715040"/>
          </a:xfrm>
        </p:spPr>
        <p:txBody>
          <a:bodyPr/>
          <a:lstStyle/>
          <a:p>
            <a:pPr algn="just"/>
            <a:r>
              <a:rPr lang="ru-RU" sz="2800" dirty="0" smtClean="0"/>
              <a:t>«Мертвый Христос в гробу» Ганса Гольбейна Младшего известна многим. Она поразила Федора Достоевского, когда он осматривал экспозицию Художественного музея в Базеле. Вот как вспоминает об этом его жена. «Эта картина изображает Христа, вынесшего нечеловеческие страдания, уже снятого с креста и предавшегося тлению. Вспухшее лицо его покрыто кровавыми ранами, и вид его ужасен. Картина поразила Достоевского, он остановился перед нею как бы пораженный. В его взволнованном лице было то как бы испуганное выражение, которое случалось в первые минуты приступа эпилепсии.»  </a:t>
            </a:r>
            <a:r>
              <a:rPr lang="ru-RU" sz="2800" b="1" dirty="0" smtClean="0"/>
              <a:t>«От этой картины  у иного может вера пропасть» – слова Достоевского.  И это ключевые слова</a:t>
            </a:r>
            <a:r>
              <a:rPr lang="ru-RU" sz="2800" dirty="0" smtClean="0"/>
              <a:t>. Почему может вера пропасть?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екция 5\07. Ганс Гольбейн Младший. Мертвый христос в гробу. 1521-15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743200"/>
            <a:ext cx="91440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273050"/>
            <a:ext cx="8401050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На протяжении веков сложились две позиции, две роли художника:</a:t>
            </a:r>
          </a:p>
          <a:p>
            <a:r>
              <a:rPr lang="ru-RU" b="1" dirty="0" smtClean="0"/>
              <a:t>Подражатель, копиист;</a:t>
            </a:r>
          </a:p>
          <a:p>
            <a:r>
              <a:rPr lang="ru-RU" b="1" dirty="0" smtClean="0"/>
              <a:t>Медиум, посредник , проникающий в глубь вещей, за внешнюю сторону видимого мира и обнаруживающий там идеи, высший смысл, законы мироздания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0" y="273050"/>
            <a:ext cx="8472488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Суть христианства состоит в вере в воскресение Христа. Он – Царь земной и небесный, а не смертный человек, чье тело может подвергнуться тлению. И так его изображали средневековые мастера от Пьеро ди Козимо до Дионисия. Поэтому изображение смерти Спасителя Достоевский воспринял как удар по всей христианской религии.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екция 5\08. Пьеро ди Козимо. Расяптый Христос. ок. 1510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214546" y="249093"/>
            <a:ext cx="4714907" cy="6357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лекция 5\09. Дионисий. Распятие. 1500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571736" y="142852"/>
            <a:ext cx="4020409" cy="6539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73050"/>
            <a:ext cx="8329613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Картины Дюрера, Грюневальда и Гольбейна обозначили поворотную точку в западноевропейском искусстве.»Художник – творец, а Бог умер!» – символически провозгласил ренессансный разум этими картинами.</a:t>
            </a:r>
            <a:r>
              <a:rPr lang="en-US" dirty="0" smtClean="0"/>
              <a:t> C</a:t>
            </a:r>
            <a:r>
              <a:rPr lang="ru-RU" dirty="0" err="1" smtClean="0"/>
              <a:t>имволическая</a:t>
            </a:r>
            <a:r>
              <a:rPr lang="ru-RU" dirty="0" smtClean="0"/>
              <a:t> смерть Бога произошла спустя 400 лет и в русском искусстве. И лишь один-единственный русский художник Николай Ге сохранил тему Христа живого, который в картинах Ге – смертный человек, покинутый , одинокий, умирающий на кресте в страшных муках.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лекция 5\10. Николай Ге. Распятие. 18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-27036"/>
            <a:ext cx="5572164" cy="691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кция 5\10. Николай Ге. Распятие. 18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500042"/>
            <a:ext cx="6320031" cy="4932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642918"/>
            <a:ext cx="8472488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  </a:t>
            </a:r>
            <a:r>
              <a:rPr lang="ru-RU" dirty="0" smtClean="0"/>
              <a:t>Итак, к ХХ веку искусство подошло с полным осознанием смерти Бога. Малевич говорил:»Я начало всего, ибо в сознании моем создаются миры».  А раз я Бог, я должен создавать, а не копировать, создавать что-то свое, новое, оригинальное, </a:t>
            </a:r>
            <a:r>
              <a:rPr lang="ru-RU" sz="4000" b="1" dirty="0" smtClean="0"/>
              <a:t>чего еще не существовало.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 сергеевна\Desktop\авангард\лекция 4\09. Пабло Пикассо. Фигуры на берегу моря. 19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571612"/>
            <a:ext cx="6010623" cy="4014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 сергеевна\Desktop\авангард\лекция 5\17. Василий Кандинский. Композиция VII. 19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0381" y="902956"/>
            <a:ext cx="7537833" cy="5026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сергеевна\Desktop\авангард\лекция 1\01. Казимир Малевич. Черный квадрат. 1915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571736" y="1428736"/>
            <a:ext cx="4376884" cy="4415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Плюша\Рабочий стол\мхк\p0305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286280" cy="616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Плюша\Рабочий стол\мхк\a03015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929090" cy="2809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projekt.ru/Civilization/Pic/0122.jpg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142976" y="857232"/>
            <a:ext cx="714380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fresc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4546" y="342850"/>
            <a:ext cx="4000528" cy="600079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141354" y="787284"/>
            <a:ext cx="3679667" cy="35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4500562" y="1214422"/>
            <a:ext cx="3334174" cy="400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/>
          <a:lstStyle/>
          <a:p>
            <a:r>
              <a:rPr lang="ru-RU" dirty="0" smtClean="0"/>
              <a:t>Но в определенный момент к ним добавилась другая.</a:t>
            </a:r>
            <a:br>
              <a:rPr lang="ru-RU" dirty="0" smtClean="0"/>
            </a:br>
            <a:r>
              <a:rPr lang="ru-RU" b="1" i="1" dirty="0" smtClean="0"/>
              <a:t>Кто изображен на полотнах?</a:t>
            </a:r>
            <a:endParaRPr lang="ru-RU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екция 5\01. Ян ван Эйк. Спас нерукотворный. 1440. Копия XVII 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57166"/>
            <a:ext cx="4500594" cy="572367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285852" y="5929330"/>
            <a:ext cx="5486400" cy="8048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Ян ван Эйк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екция 5\03. Рогир ван дер Вейден. Страшный суд. Фрагмент. 1443-14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42852"/>
            <a:ext cx="4143404" cy="652356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5143500"/>
            <a:ext cx="2286000" cy="804863"/>
          </a:xfrm>
        </p:spPr>
        <p:txBody>
          <a:bodyPr/>
          <a:lstStyle/>
          <a:p>
            <a:r>
              <a:rPr lang="ru-RU" sz="3200" dirty="0" smtClean="0"/>
              <a:t>Рогир ван дер Вейден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зеле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зеленая</Template>
  <TotalTime>116</TotalTime>
  <Words>615</Words>
  <Application>Microsoft Office PowerPoint</Application>
  <PresentationFormat>Экран (4:3)</PresentationFormat>
  <Paragraphs>22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зеленая</vt:lpstr>
      <vt:lpstr>Ренессанс      Авангард Новая роль художника</vt:lpstr>
      <vt:lpstr>Слайд 2</vt:lpstr>
      <vt:lpstr>Слайд 3</vt:lpstr>
      <vt:lpstr>Слайд 4</vt:lpstr>
      <vt:lpstr>Слайд 5</vt:lpstr>
      <vt:lpstr>Слайд 6</vt:lpstr>
      <vt:lpstr>Но в определенный момент к ним добавилась другая. Кто изображен на полотнах?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«Мертвый Христос в гробу» Ганса Гольбейна Младшего известна многим. Она поразила Федора Достоевского, когда он осматривал экспозицию Художественного музея в Базеле. Вот как вспоминает об этом его жена. «Эта картина изображает Христа, вынесшего нечеловеческие страдания, уже снятого с креста и предавшегося тлению. Вспухшее лицо его покрыто кровавыми ранами, и вид его ужасен. Картина поразила Достоевского, он остановился перед нею как бы пораженный. В его взволнованном лице было то как бы испуганное выражение, которое случалось в первые минуты приступа эпилепсии.»  «От этой картины  у иного может вера пропасть» – слова Достоевского.  И это ключевые слова. Почему может вера пропасть?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Авангард Новая роль художника</dc:title>
  <dc:creator>Admin</dc:creator>
  <cp:lastModifiedBy>Гармония</cp:lastModifiedBy>
  <cp:revision>15</cp:revision>
  <dcterms:created xsi:type="dcterms:W3CDTF">2012-10-23T10:09:53Z</dcterms:created>
  <dcterms:modified xsi:type="dcterms:W3CDTF">2002-01-03T23:30:45Z</dcterms:modified>
</cp:coreProperties>
</file>