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60" autoAdjust="0"/>
  </p:normalViewPr>
  <p:slideViewPr>
    <p:cSldViewPr>
      <p:cViewPr varScale="1">
        <p:scale>
          <a:sx n="104" d="100"/>
          <a:sy n="104" d="100"/>
        </p:scale>
        <p:origin x="-17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DDC0B7-3436-4EA3-9B5F-EFEB3D320E37}" type="datetimeFigureOut">
              <a:rPr lang="ru-RU" smtClean="0"/>
              <a:t>12.11.2012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9A910F0-0CFB-4B57-A6ED-9E6068B4750B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Домашнее задание: Параграф 8.Читать и отвечать на вопросы</a:t>
            </a:r>
            <a:r>
              <a:rPr lang="ru-RU" baseline="0" dirty="0" smtClean="0"/>
              <a:t> </a:t>
            </a:r>
            <a:r>
              <a:rPr lang="ru-RU" baseline="0" smtClean="0"/>
              <a:t>на стр.94.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A910F0-0CFB-4B57-A6ED-9E6068B4750B}" type="slidenum">
              <a:rPr lang="ru-RU" smtClean="0"/>
              <a:t>14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2883A900-10D7-4DF4-BD8E-812D668713B4}" type="datetimeFigureOut">
              <a:rPr lang="ru-RU" smtClean="0"/>
              <a:t>12.11.2012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4F01A53F-7EFF-4B30-B8D2-E905E862B0A5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883A900-10D7-4DF4-BD8E-812D668713B4}" type="datetimeFigureOut">
              <a:rPr lang="ru-RU" smtClean="0"/>
              <a:t>12.11.2012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F01A53F-7EFF-4B30-B8D2-E905E862B0A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2883A900-10D7-4DF4-BD8E-812D668713B4}" type="datetimeFigureOut">
              <a:rPr lang="ru-RU" smtClean="0"/>
              <a:t>12.11.2012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4F01A53F-7EFF-4B30-B8D2-E905E862B0A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883A900-10D7-4DF4-BD8E-812D668713B4}" type="datetimeFigureOut">
              <a:rPr lang="ru-RU" smtClean="0"/>
              <a:t>12.11.2012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F01A53F-7EFF-4B30-B8D2-E905E862B0A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2883A900-10D7-4DF4-BD8E-812D668713B4}" type="datetimeFigureOut">
              <a:rPr lang="ru-RU" smtClean="0"/>
              <a:t>12.11.2012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4F01A53F-7EFF-4B30-B8D2-E905E862B0A5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883A900-10D7-4DF4-BD8E-812D668713B4}" type="datetimeFigureOut">
              <a:rPr lang="ru-RU" smtClean="0"/>
              <a:t>12.11.2012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F01A53F-7EFF-4B30-B8D2-E905E862B0A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883A900-10D7-4DF4-BD8E-812D668713B4}" type="datetimeFigureOut">
              <a:rPr lang="ru-RU" smtClean="0"/>
              <a:t>12.11.2012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F01A53F-7EFF-4B30-B8D2-E905E862B0A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883A900-10D7-4DF4-BD8E-812D668713B4}" type="datetimeFigureOut">
              <a:rPr lang="ru-RU" smtClean="0"/>
              <a:t>12.11.2012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F01A53F-7EFF-4B30-B8D2-E905E862B0A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2883A900-10D7-4DF4-BD8E-812D668713B4}" type="datetimeFigureOut">
              <a:rPr lang="ru-RU" smtClean="0"/>
              <a:t>12.11.2012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F01A53F-7EFF-4B30-B8D2-E905E862B0A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883A900-10D7-4DF4-BD8E-812D668713B4}" type="datetimeFigureOut">
              <a:rPr lang="ru-RU" smtClean="0"/>
              <a:t>12.11.2012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F01A53F-7EFF-4B30-B8D2-E905E862B0A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883A900-10D7-4DF4-BD8E-812D668713B4}" type="datetimeFigureOut">
              <a:rPr lang="ru-RU" smtClean="0"/>
              <a:t>12.11.2012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F01A53F-7EFF-4B30-B8D2-E905E862B0A5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2883A900-10D7-4DF4-BD8E-812D668713B4}" type="datetimeFigureOut">
              <a:rPr lang="ru-RU" smtClean="0"/>
              <a:t>12.11.2012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4F01A53F-7EFF-4B30-B8D2-E905E862B0A5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b="1" dirty="0" smtClean="0"/>
              <a:t>Структура вооружённых сил РФ</a:t>
            </a:r>
            <a:endParaRPr lang="ru-RU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b="1" dirty="0" smtClean="0"/>
              <a:t>4 вида родов войск, для ведения боевых действий на суше, на море, в воздухе, в космосе.</a:t>
            </a:r>
            <a:endParaRPr lang="ru-RU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Конституция РФ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/>
              <a:t>«Защита Отечества является долгом и обязанностью гражданина Российской Федерации»</a:t>
            </a:r>
          </a:p>
          <a:p>
            <a:r>
              <a:rPr lang="ru-RU" b="1" dirty="0" smtClean="0"/>
              <a:t>Долг и обязанность защищать Отечество распространяется на любого гражданина РФ.</a:t>
            </a:r>
            <a:endParaRPr lang="ru-RU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Участие в защите Отечества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Труд на оборонном предприятии</a:t>
            </a:r>
          </a:p>
          <a:p>
            <a:r>
              <a:rPr lang="ru-RU" dirty="0" smtClean="0"/>
              <a:t>Работа в госпитале</a:t>
            </a:r>
          </a:p>
          <a:p>
            <a:r>
              <a:rPr lang="ru-RU" dirty="0" smtClean="0"/>
              <a:t>Изобретение новой военной техники</a:t>
            </a:r>
          </a:p>
          <a:p>
            <a:r>
              <a:rPr lang="ru-RU" dirty="0" smtClean="0"/>
              <a:t>Разработка новых видов оружия</a:t>
            </a:r>
          </a:p>
          <a:p>
            <a:r>
              <a:rPr lang="ru-RU" dirty="0" smtClean="0"/>
              <a:t>Оказание сопротивления врагу на захваченной территории</a:t>
            </a:r>
          </a:p>
          <a:p>
            <a:r>
              <a:rPr lang="ru-RU" dirty="0" smtClean="0"/>
              <a:t>Служба в армии</a:t>
            </a:r>
          </a:p>
          <a:p>
            <a:r>
              <a:rPr lang="ru-RU" dirty="0" smtClean="0"/>
              <a:t>Военная подготовка(сборы , в училищах)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Военная служба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/>
              <a:t> </a:t>
            </a:r>
            <a:endParaRPr lang="ru-RU" dirty="0" smtClean="0"/>
          </a:p>
          <a:p>
            <a:r>
              <a:rPr lang="ru-RU" dirty="0" smtClean="0"/>
              <a:t>Призываются граждане от 18 до 27 лет</a:t>
            </a:r>
          </a:p>
          <a:p>
            <a:r>
              <a:rPr lang="ru-RU" dirty="0" smtClean="0"/>
              <a:t>Воинский учёт в военкомате с 17 лет</a:t>
            </a:r>
          </a:p>
          <a:p>
            <a:r>
              <a:rPr lang="ru-RU" dirty="0" smtClean="0"/>
              <a:t>Срок службы – 12 месяцев</a:t>
            </a:r>
          </a:p>
          <a:p>
            <a:r>
              <a:rPr lang="ru-RU" dirty="0" smtClean="0"/>
              <a:t>Возможность службы по контракту</a:t>
            </a:r>
          </a:p>
          <a:p>
            <a:r>
              <a:rPr lang="ru-RU" dirty="0" smtClean="0"/>
              <a:t>Военная присяга</a:t>
            </a:r>
          </a:p>
          <a:p>
            <a:r>
              <a:rPr lang="ru-RU" dirty="0" smtClean="0"/>
              <a:t>Военная служба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Обязанности военнослужащих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Быть верным </a:t>
            </a:r>
            <a:r>
              <a:rPr lang="ru-RU" dirty="0"/>
              <a:t>В</a:t>
            </a:r>
            <a:r>
              <a:rPr lang="ru-RU" dirty="0" smtClean="0"/>
              <a:t>оенной присяге , беззаветно служить своему народу</a:t>
            </a:r>
          </a:p>
          <a:p>
            <a:r>
              <a:rPr lang="ru-RU" dirty="0" smtClean="0"/>
              <a:t>Дорожить честью воинского звания</a:t>
            </a:r>
          </a:p>
          <a:p>
            <a:r>
              <a:rPr lang="ru-RU" dirty="0" smtClean="0"/>
              <a:t>Совершенствовать воинское мастерство</a:t>
            </a:r>
          </a:p>
          <a:p>
            <a:r>
              <a:rPr lang="ru-RU" dirty="0" smtClean="0"/>
              <a:t>Содержать в постоянной готовности к применению вооружение и технику</a:t>
            </a:r>
          </a:p>
          <a:p>
            <a:r>
              <a:rPr lang="ru-RU" dirty="0" smtClean="0"/>
              <a:t>Быть бдительным, дисциплинированным, хранить государственную и военную тайну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Подвиги солдат и офицеров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Подготовьте сообщения о Ваших родственниках, которые служили в армии и участвовали в защите нашей Родины в годы Великой Отечественной войны.</a:t>
            </a:r>
          </a:p>
          <a:p>
            <a:r>
              <a:rPr lang="ru-RU" dirty="0" smtClean="0"/>
              <a:t>Принесите фотографии людей в военной форме.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1.Ракетные войска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/>
              <a:t>РВСН </a:t>
            </a:r>
            <a:r>
              <a:rPr lang="ru-RU" dirty="0" smtClean="0"/>
              <a:t>- ракетные войска стратегического назначения</a:t>
            </a:r>
          </a:p>
          <a:p>
            <a:r>
              <a:rPr lang="ru-RU" b="1" dirty="0" smtClean="0"/>
              <a:t>ВКС </a:t>
            </a:r>
            <a:r>
              <a:rPr lang="ru-RU" dirty="0" smtClean="0"/>
              <a:t>- военно-космические силы</a:t>
            </a:r>
          </a:p>
          <a:p>
            <a:r>
              <a:rPr lang="ru-RU" b="1" dirty="0" smtClean="0"/>
              <a:t>ВРКО </a:t>
            </a:r>
            <a:r>
              <a:rPr lang="ru-RU" dirty="0" smtClean="0"/>
              <a:t>- войска ракетно-космической обороны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2.Сухопутные войска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/>
              <a:t>СВ</a:t>
            </a:r>
            <a:r>
              <a:rPr lang="ru-RU" dirty="0" smtClean="0"/>
              <a:t> – </a:t>
            </a:r>
            <a:r>
              <a:rPr lang="ru-RU" dirty="0"/>
              <a:t>ч</a:t>
            </a:r>
            <a:r>
              <a:rPr lang="ru-RU" dirty="0" smtClean="0"/>
              <a:t>асти и соединения постоянной боевой готовности, а так же стратегический резерв армии.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3.Военно-воздушные силы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/>
              <a:t>ВВС</a:t>
            </a:r>
            <a:r>
              <a:rPr lang="ru-RU" dirty="0" smtClean="0"/>
              <a:t> – собственно военно-воздушные силы</a:t>
            </a:r>
          </a:p>
          <a:p>
            <a:r>
              <a:rPr lang="ru-RU" b="1" dirty="0" smtClean="0"/>
              <a:t>ПВО</a:t>
            </a:r>
            <a:r>
              <a:rPr lang="ru-RU" dirty="0" smtClean="0"/>
              <a:t> – войска противовоздушной обороны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4.Военно-морской флот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/>
              <a:t>ВМС</a:t>
            </a:r>
            <a:r>
              <a:rPr lang="ru-RU" dirty="0" smtClean="0"/>
              <a:t> – военно-морские силы</a:t>
            </a:r>
          </a:p>
          <a:p>
            <a:r>
              <a:rPr lang="ru-RU" b="1" dirty="0" smtClean="0"/>
              <a:t>ВБО </a:t>
            </a:r>
            <a:r>
              <a:rPr lang="ru-RU" dirty="0" smtClean="0"/>
              <a:t>– войска береговой охраны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Специальные войска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Войска связи</a:t>
            </a:r>
          </a:p>
          <a:p>
            <a:r>
              <a:rPr lang="ru-RU" dirty="0" smtClean="0"/>
              <a:t>Инженерные войска</a:t>
            </a:r>
          </a:p>
          <a:p>
            <a:r>
              <a:rPr lang="ru-RU" dirty="0" smtClean="0"/>
              <a:t>Дорожные войска</a:t>
            </a:r>
          </a:p>
          <a:p>
            <a:r>
              <a:rPr lang="ru-RU" dirty="0" smtClean="0"/>
              <a:t>Автомобильные войска</a:t>
            </a:r>
          </a:p>
          <a:p>
            <a:r>
              <a:rPr lang="ru-RU" dirty="0" smtClean="0"/>
              <a:t>Войска химической защиты</a:t>
            </a:r>
          </a:p>
          <a:p>
            <a:r>
              <a:rPr lang="ru-RU" dirty="0" smtClean="0"/>
              <a:t>Войска бактериологической защиты</a:t>
            </a:r>
          </a:p>
          <a:p>
            <a:r>
              <a:rPr lang="ru-RU" dirty="0" smtClean="0"/>
              <a:t>Подразделения и части других войск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Руководство ВС России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/>
              <a:t>Общее руководство </a:t>
            </a:r>
            <a:r>
              <a:rPr lang="ru-RU" dirty="0" smtClean="0"/>
              <a:t>осуществляет Верховный главнокомандующий, которым является Президент страны.</a:t>
            </a:r>
          </a:p>
          <a:p>
            <a:r>
              <a:rPr lang="ru-RU" b="1" dirty="0" smtClean="0"/>
              <a:t>Непосредственное руководство</a:t>
            </a:r>
            <a:r>
              <a:rPr lang="ru-RU" dirty="0" smtClean="0"/>
              <a:t> осуществляет министр обороны, которому подчиняются главнокомандующие видами Вооружённых сил России(заместители министра обороны)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Внешние угрозы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Глобальные угрозы</a:t>
            </a:r>
          </a:p>
          <a:p>
            <a:r>
              <a:rPr lang="ru-RU" dirty="0" smtClean="0"/>
              <a:t>Региональные угрозы</a:t>
            </a:r>
          </a:p>
          <a:p>
            <a:r>
              <a:rPr lang="ru-RU" dirty="0" smtClean="0"/>
              <a:t>Частные угрозы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Внутренние угрозы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Создание незаконных вооруженных формирований</a:t>
            </a:r>
          </a:p>
          <a:p>
            <a:r>
              <a:rPr lang="ru-RU" dirty="0" smtClean="0"/>
              <a:t>Незаконное распространение оружия, боеприпасов</a:t>
            </a:r>
          </a:p>
          <a:p>
            <a:r>
              <a:rPr lang="ru-RU" dirty="0" smtClean="0"/>
              <a:t>Незаконное распространение наркотических средств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65</TotalTime>
  <Words>328</Words>
  <Application>Microsoft Office PowerPoint</Application>
  <PresentationFormat>Экран (4:3)</PresentationFormat>
  <Paragraphs>63</Paragraphs>
  <Slides>14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Изящная</vt:lpstr>
      <vt:lpstr>Структура вооружённых сил РФ</vt:lpstr>
      <vt:lpstr>1.Ракетные войска</vt:lpstr>
      <vt:lpstr>2.Сухопутные войска</vt:lpstr>
      <vt:lpstr>3.Военно-воздушные силы</vt:lpstr>
      <vt:lpstr>4.Военно-морской флот</vt:lpstr>
      <vt:lpstr>Специальные войска</vt:lpstr>
      <vt:lpstr>Руководство ВС России</vt:lpstr>
      <vt:lpstr>Внешние угрозы</vt:lpstr>
      <vt:lpstr>Внутренние угрозы</vt:lpstr>
      <vt:lpstr>Конституция РФ</vt:lpstr>
      <vt:lpstr>Участие в защите Отечества</vt:lpstr>
      <vt:lpstr>Военная служба</vt:lpstr>
      <vt:lpstr>Обязанности военнослужащих</vt:lpstr>
      <vt:lpstr>Подвиги солдат и офицеров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Структура вооруженных сил РФ</dc:title>
  <dc:creator>Муся</dc:creator>
  <cp:lastModifiedBy>Муся</cp:lastModifiedBy>
  <cp:revision>8</cp:revision>
  <dcterms:created xsi:type="dcterms:W3CDTF">2012-11-12T14:48:01Z</dcterms:created>
  <dcterms:modified xsi:type="dcterms:W3CDTF">2012-11-12T15:53:35Z</dcterms:modified>
</cp:coreProperties>
</file>