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Древние катакомбы – места молитвы первых христиан</a:t>
            </a:r>
            <a:endParaRPr lang="ru-RU" sz="3600" dirty="0"/>
          </a:p>
        </p:txBody>
      </p:sp>
      <p:pic>
        <p:nvPicPr>
          <p:cNvPr id="4" name="Содержимое 3" descr="коридор катакомбjpe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2887" y="2000240"/>
            <a:ext cx="4953034" cy="371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Молитва людей в катакомбах</a:t>
            </a:r>
            <a:endParaRPr lang="ru-RU" sz="3600" dirty="0"/>
          </a:p>
        </p:txBody>
      </p:sp>
      <p:pic>
        <p:nvPicPr>
          <p:cNvPr id="4" name="Содержимое 3" descr="молитва людей в катакомбах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4122" y="1785926"/>
            <a:ext cx="5448338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Взрослый хор на клиросе во время вечернего богослужения</a:t>
            </a:r>
            <a:endParaRPr lang="ru-RU" dirty="0"/>
          </a:p>
        </p:txBody>
      </p:sp>
      <p:pic>
        <p:nvPicPr>
          <p:cNvPr id="4" name="Содержимое 3" descr="взрослый хорjpe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404" y="2143116"/>
            <a:ext cx="5250693" cy="35004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Детский хор на клиросе на утреннем богослужении (литургии)</a:t>
            </a:r>
            <a:endParaRPr lang="ru-RU" dirty="0"/>
          </a:p>
        </p:txBody>
      </p:sp>
      <p:pic>
        <p:nvPicPr>
          <p:cNvPr id="4" name="Содержимое 3" descr="детский хор на клиросе jpe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3" y="1857364"/>
            <a:ext cx="5246190" cy="39346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Православный молитвослов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молитвослов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155" y="1307078"/>
            <a:ext cx="2775605" cy="412218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/>
              <a:t>1. Параграф «Православная молитва», вопросы после параграфа.</a:t>
            </a:r>
          </a:p>
          <a:p>
            <a:r>
              <a:rPr lang="ru-RU" sz="2400" dirty="0" smtClean="0"/>
              <a:t>2. Дополнительное задание – по выбору:</a:t>
            </a:r>
          </a:p>
          <a:p>
            <a:r>
              <a:rPr lang="ru-RU" sz="2400" dirty="0" smtClean="0"/>
              <a:t>- найдите и спишите текст любой молитвы, кроме «Отче наш», «Достойно есть». Как вы понимаете, о чём молитва.</a:t>
            </a:r>
          </a:p>
          <a:p>
            <a:r>
              <a:rPr lang="ru-RU" sz="2400" dirty="0" smtClean="0"/>
              <a:t>- сочинение на тему «Помощь от молитвы»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Путь к Богу. Православная молитва.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молитв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Покаянная молитва</a:t>
            </a:r>
          </a:p>
          <a:p>
            <a:pPr algn="ctr"/>
            <a:r>
              <a:rPr lang="ru-RU" dirty="0" smtClean="0"/>
              <a:t>Благодарственная молитва</a:t>
            </a:r>
          </a:p>
          <a:p>
            <a:pPr algn="ctr"/>
            <a:r>
              <a:rPr lang="ru-RU" dirty="0" err="1" smtClean="0"/>
              <a:t>Славословная</a:t>
            </a:r>
            <a:r>
              <a:rPr lang="ru-RU" dirty="0" smtClean="0"/>
              <a:t> молитва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отче нашjpe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428737"/>
            <a:ext cx="4720460" cy="47204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Радость в сердце – повод к благодарности</a:t>
            </a:r>
            <a:endParaRPr lang="ru-RU" dirty="0"/>
          </a:p>
        </p:txBody>
      </p:sp>
      <p:pic>
        <p:nvPicPr>
          <p:cNvPr id="4" name="Содержимое 3" descr="радостный взгляд девочки(благодарение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85926"/>
            <a:ext cx="5710283" cy="41579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Покаяние женщины Иисусу Христу</a:t>
            </a:r>
            <a:endParaRPr lang="ru-RU" dirty="0"/>
          </a:p>
        </p:txBody>
      </p:sp>
      <p:pic>
        <p:nvPicPr>
          <p:cNvPr id="4" name="Содержимое 3" descr="покаяние перед Христом женщины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59305"/>
            <a:ext cx="5786478" cy="43398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Горе может привести человека к покаянию</a:t>
            </a:r>
            <a:endParaRPr lang="ru-RU" dirty="0"/>
          </a:p>
        </p:txBody>
      </p:sp>
      <p:pic>
        <p:nvPicPr>
          <p:cNvPr id="4" name="Содержимое 3" descr="горе мальчика на войнеijpeg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546271"/>
            <a:ext cx="3286148" cy="44407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молитв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внешняя молитва (крестное знамение, хождение в храм)</a:t>
            </a:r>
          </a:p>
          <a:p>
            <a:pPr algn="ctr">
              <a:buNone/>
            </a:pPr>
            <a:r>
              <a:rPr lang="ru-RU" dirty="0" smtClean="0"/>
              <a:t> внутренняя (сердечная) молитва (чтение про себя) </a:t>
            </a:r>
          </a:p>
          <a:p>
            <a:pPr algn="ctr">
              <a:buNone/>
            </a:pPr>
            <a:r>
              <a:rPr lang="ru-RU" dirty="0" smtClean="0"/>
              <a:t> непрестанная молитва (молиться не переставая)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Непрестанная молитва преподобного Серафима </a:t>
            </a:r>
            <a:r>
              <a:rPr lang="ru-RU" sz="3600" dirty="0" err="1" smtClean="0"/>
              <a:t>Саровского</a:t>
            </a:r>
            <a:r>
              <a:rPr lang="ru-RU" sz="3600" dirty="0" smtClean="0"/>
              <a:t> в течение 1000 дней и ночей</a:t>
            </a:r>
            <a:endParaRPr lang="ru-RU" sz="3600" dirty="0"/>
          </a:p>
        </p:txBody>
      </p:sp>
      <p:pic>
        <p:nvPicPr>
          <p:cNvPr id="4" name="Содержимое 3" descr="прп.серафим на камне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071678"/>
            <a:ext cx="5149250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163</Words>
  <PresentationFormat>Экран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Тема урока:</vt:lpstr>
      <vt:lpstr>Типы молитв</vt:lpstr>
      <vt:lpstr>Слайд 4</vt:lpstr>
      <vt:lpstr>Радость в сердце – повод к благодарности</vt:lpstr>
      <vt:lpstr>Покаяние женщины Иисусу Христу</vt:lpstr>
      <vt:lpstr>Горе может привести человека к покаянию</vt:lpstr>
      <vt:lpstr>Типы молитв</vt:lpstr>
      <vt:lpstr>Непрестанная молитва преподобного Серафима Саровского в течение 1000 дней и ночей</vt:lpstr>
      <vt:lpstr>Древние катакомбы – места молитвы первых христиан</vt:lpstr>
      <vt:lpstr>Молитва людей в катакомбах</vt:lpstr>
      <vt:lpstr>Взрослый хор на клиросе во время вечернего богослужения</vt:lpstr>
      <vt:lpstr>Детский хор на клиросе на утреннем богослужении (литургии)</vt:lpstr>
      <vt:lpstr>Православный молитвослов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2013-01-16T10:21:06Z</dcterms:created>
  <dcterms:modified xsi:type="dcterms:W3CDTF">2013-01-16T10:54:52Z</dcterms:modified>
</cp:coreProperties>
</file>