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65618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Образ женщины –матери сквозь века.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9756576" cy="3649960"/>
          </a:xfrm>
        </p:spPr>
        <p:txBody>
          <a:bodyPr>
            <a:normAutofit/>
          </a:bodyPr>
          <a:lstStyle/>
          <a:p>
            <a:pPr algn="l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План:</a:t>
            </a:r>
          </a:p>
          <a:p>
            <a:pPr algn="l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1. «Венеры»первых художников Земли.</a:t>
            </a:r>
          </a:p>
          <a:p>
            <a:pPr algn="l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2.Священный лик Богоматери.</a:t>
            </a:r>
          </a:p>
          <a:p>
            <a:pPr algn="l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3.Мадонны титанов Возрождения.</a:t>
            </a:r>
          </a:p>
          <a:p>
            <a:pPr algn="l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4.Велличавая славянка в творчестве А.Г.Венецианова.</a:t>
            </a:r>
          </a:p>
          <a:p>
            <a:pPr algn="l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5.Женщина –мать в искусстве 20 в.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435280" cy="4709160"/>
          </a:xfrm>
        </p:spPr>
        <p:txBody>
          <a:bodyPr/>
          <a:lstStyle/>
          <a:p>
            <a:r>
              <a:rPr lang="ru-RU" b="1" dirty="0" smtClean="0"/>
              <a:t>Домашнее задание.</a:t>
            </a:r>
          </a:p>
          <a:p>
            <a:endParaRPr lang="ru-RU" b="1" dirty="0" smtClean="0"/>
          </a:p>
          <a:p>
            <a:r>
              <a:rPr lang="ru-RU" b="1" dirty="0" smtClean="0"/>
              <a:t>     Читать конспект, </a:t>
            </a:r>
          </a:p>
          <a:p>
            <a:r>
              <a:rPr lang="ru-RU" b="1" dirty="0" smtClean="0"/>
              <a:t>отвечать на вопросы устно стр. 89.</a:t>
            </a:r>
            <a:endParaRPr lang="ru-RU" b="1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35280" cy="1570186"/>
          </a:xfrm>
        </p:spPr>
        <p:txBody>
          <a:bodyPr>
            <a:normAutofit/>
          </a:bodyPr>
          <a:lstStyle/>
          <a:p>
            <a:r>
              <a:rPr lang="ru-RU" dirty="0" smtClean="0"/>
              <a:t>«Венеры» первых художников Земли.</a:t>
            </a:r>
            <a:endParaRPr lang="ru-RU" dirty="0"/>
          </a:p>
        </p:txBody>
      </p:sp>
      <p:pic>
        <p:nvPicPr>
          <p:cNvPr id="4" name="Содержимое 3" descr="6a00d83451e51669e201157089e933970b-600w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924944"/>
            <a:ext cx="5562600" cy="4467225"/>
          </a:xfrm>
        </p:spPr>
      </p:pic>
      <p:pic>
        <p:nvPicPr>
          <p:cNvPr id="6" name="Рисунок 5" descr="m3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980728"/>
            <a:ext cx="1752600" cy="3810000"/>
          </a:xfrm>
          <a:prstGeom prst="rect">
            <a:avLst/>
          </a:prstGeom>
        </p:spPr>
      </p:pic>
      <p:pic>
        <p:nvPicPr>
          <p:cNvPr id="7" name="Рисунок 6" descr="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2564904"/>
            <a:ext cx="1390650" cy="3810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dirty="0" smtClean="0"/>
              <a:t>Священный лик Богоматери.</a:t>
            </a:r>
            <a:endParaRPr lang="ru-RU" dirty="0"/>
          </a:p>
        </p:txBody>
      </p:sp>
      <p:pic>
        <p:nvPicPr>
          <p:cNvPr id="4" name="Содержимое 3" descr="0_513c4_986f1430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3515311" cy="4525963"/>
          </a:xfrm>
        </p:spPr>
      </p:pic>
      <p:sp>
        <p:nvSpPr>
          <p:cNvPr id="5" name="Овал 4"/>
          <p:cNvSpPr/>
          <p:nvPr/>
        </p:nvSpPr>
        <p:spPr>
          <a:xfrm>
            <a:off x="971600" y="5517232"/>
            <a:ext cx="3600400" cy="1124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Икона «Владимирской Богоматери»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580112" y="5805264"/>
            <a:ext cx="3563888" cy="1052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Икона Ф.Грека «Богоматерь Донская»</a:t>
            </a:r>
            <a:endParaRPr lang="ru-RU" dirty="0"/>
          </a:p>
        </p:txBody>
      </p:sp>
      <p:pic>
        <p:nvPicPr>
          <p:cNvPr id="8" name="Рисунок 7" descr="3159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340768"/>
            <a:ext cx="3382144" cy="448034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/>
              <a:t>Основные типы образов Богоматери.</a:t>
            </a:r>
            <a:endParaRPr lang="ru-RU" sz="3600" dirty="0"/>
          </a:p>
        </p:txBody>
      </p:sp>
      <p:pic>
        <p:nvPicPr>
          <p:cNvPr id="4" name="Содержимое 3" descr="Знам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95042" y="1432850"/>
            <a:ext cx="3153916" cy="399229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228184" y="4437112"/>
            <a:ext cx="2915816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Икона Богоматери </a:t>
            </a:r>
            <a:r>
              <a:rPr lang="ru-RU" sz="2800" dirty="0" err="1" smtClean="0"/>
              <a:t>Оранте</a:t>
            </a:r>
            <a:endParaRPr lang="ru-RU" sz="2800" dirty="0"/>
          </a:p>
        </p:txBody>
      </p:sp>
      <p:pic>
        <p:nvPicPr>
          <p:cNvPr id="7" name="Рисунок 6" descr="Орант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6950" y="1988840"/>
            <a:ext cx="3057050" cy="230720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3059832" y="5445224"/>
            <a:ext cx="3024336" cy="1412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Икона Богоматери Знамение</a:t>
            </a:r>
            <a:endParaRPr lang="ru-RU" sz="2800" dirty="0"/>
          </a:p>
        </p:txBody>
      </p:sp>
      <p:pic>
        <p:nvPicPr>
          <p:cNvPr id="9" name="Рисунок 8" descr="7719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71816" cy="4797152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0" y="4725144"/>
            <a:ext cx="2771800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Икона Богоматери </a:t>
            </a:r>
            <a:r>
              <a:rPr lang="ru-RU" sz="2800" dirty="0" err="1" smtClean="0"/>
              <a:t>Одигитрии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Мадонны титанов Возрождения.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893296" y="764704"/>
            <a:ext cx="325070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r>
              <a:rPr lang="ru-RU" sz="2400" dirty="0" smtClean="0"/>
              <a:t>Леонардо да Винчи «Мадонна </a:t>
            </a:r>
            <a:r>
              <a:rPr lang="ru-RU" sz="2400" dirty="0" err="1" smtClean="0"/>
              <a:t>Литта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755576" y="5345832"/>
            <a:ext cx="3024336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Рафаэль «</a:t>
            </a:r>
            <a:r>
              <a:rPr lang="ru-RU" sz="2800" dirty="0" smtClean="0"/>
              <a:t>С</a:t>
            </a:r>
            <a:r>
              <a:rPr lang="ru-RU" sz="2800" dirty="0" smtClean="0"/>
              <a:t>икстинская мадонна»</a:t>
            </a:r>
            <a:endParaRPr lang="ru-RU" sz="2800" dirty="0"/>
          </a:p>
        </p:txBody>
      </p:sp>
      <p:pic>
        <p:nvPicPr>
          <p:cNvPr id="7" name="Рисунок 6" descr="8989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3114675" cy="4286250"/>
          </a:xfrm>
          <a:prstGeom prst="rect">
            <a:avLst/>
          </a:prstGeom>
        </p:spPr>
      </p:pic>
      <p:pic>
        <p:nvPicPr>
          <p:cNvPr id="8" name="Рисунок 7" descr="d0bcd0b0d0b4d0bed0bdd0bdd0b0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76872"/>
            <a:ext cx="3498837" cy="45811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Великая славянка А.Г.Венецианова.</a:t>
            </a:r>
            <a:endParaRPr lang="ru-RU" dirty="0"/>
          </a:p>
        </p:txBody>
      </p:sp>
      <p:pic>
        <p:nvPicPr>
          <p:cNvPr id="4" name="Содержимое 3" descr="кормилица с ребенко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3810" y="1600200"/>
            <a:ext cx="3616379" cy="4708525"/>
          </a:xfrm>
        </p:spPr>
      </p:pic>
      <p:sp>
        <p:nvSpPr>
          <p:cNvPr id="5" name="Овал 4"/>
          <p:cNvSpPr/>
          <p:nvPr/>
        </p:nvSpPr>
        <p:spPr>
          <a:xfrm>
            <a:off x="5508104" y="5733256"/>
            <a:ext cx="3384376" cy="980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«Кормилица с ребенком»</a:t>
            </a:r>
            <a:endParaRPr lang="ru-RU" sz="2400" dirty="0"/>
          </a:p>
        </p:txBody>
      </p:sp>
      <p:pic>
        <p:nvPicPr>
          <p:cNvPr id="6" name="Рисунок 5" descr="крестьянка с молок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3721776" cy="475252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23528" y="5949280"/>
            <a:ext cx="3528392" cy="908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«Крестьянка с молоком»</a:t>
            </a:r>
            <a:endParaRPr lang="ru-RU" sz="2400" dirty="0"/>
          </a:p>
        </p:txBody>
      </p:sp>
      <p:pic>
        <p:nvPicPr>
          <p:cNvPr id="8" name="Рисунок 7" descr="на жатв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0"/>
            <a:ext cx="5364088" cy="6889173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5724128" y="1340768"/>
            <a:ext cx="3419872" cy="4392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«На жатве»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484784"/>
          </a:xfrm>
        </p:spPr>
        <p:txBody>
          <a:bodyPr>
            <a:noAutofit/>
          </a:bodyPr>
          <a:lstStyle/>
          <a:p>
            <a:r>
              <a:rPr lang="ru-RU" sz="4000" b="1" i="1" dirty="0" smtClean="0"/>
              <a:t>Женщина –мать в искусстве 20 </a:t>
            </a:r>
            <a:r>
              <a:rPr lang="ru-RU" sz="2800" b="1" i="1" dirty="0" smtClean="0"/>
              <a:t>в.</a:t>
            </a:r>
            <a:endParaRPr lang="ru-RU" sz="2800" b="1" i="1" dirty="0"/>
          </a:p>
        </p:txBody>
      </p:sp>
      <p:pic>
        <p:nvPicPr>
          <p:cNvPr id="7" name="Содержимое 6" descr="58968794_M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4533"/>
            <a:ext cx="7487061" cy="5433467"/>
          </a:xfrm>
        </p:spPr>
      </p:pic>
      <p:sp>
        <p:nvSpPr>
          <p:cNvPr id="5" name="Овал 4"/>
          <p:cNvSpPr/>
          <p:nvPr/>
        </p:nvSpPr>
        <p:spPr>
          <a:xfrm>
            <a:off x="6444208" y="4293096"/>
            <a:ext cx="288032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А.А.Дейнеки «Мать»</a:t>
            </a:r>
            <a:endParaRPr lang="ru-RU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292080" y="2780928"/>
            <a:ext cx="3528392" cy="1700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2400" b="1" dirty="0" err="1" smtClean="0"/>
              <a:t>К.С.Петров-Водкин</a:t>
            </a:r>
            <a:r>
              <a:rPr lang="ru-RU" sz="2400" b="1" dirty="0" smtClean="0"/>
              <a:t> «Мать»</a:t>
            </a:r>
            <a:endParaRPr lang="ru-RU" sz="2400" b="1" dirty="0"/>
          </a:p>
        </p:txBody>
      </p:sp>
      <p:pic>
        <p:nvPicPr>
          <p:cNvPr id="6" name="Рисунок 5" descr="Ussr04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1" y="0"/>
            <a:ext cx="4729655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0024002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Овал 4"/>
          <p:cNvSpPr/>
          <p:nvPr/>
        </p:nvSpPr>
        <p:spPr>
          <a:xfrm>
            <a:off x="0" y="5013176"/>
            <a:ext cx="3275856" cy="1844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И.М.Тоидзе</a:t>
            </a:r>
            <a:r>
              <a:rPr lang="ru-RU" sz="2400" b="1" dirty="0" smtClean="0"/>
              <a:t> «Родина –мать зовет»</a:t>
            </a:r>
            <a:endParaRPr lang="ru-RU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</TotalTime>
  <Words>146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Образ женщины –матери сквозь века.</vt:lpstr>
      <vt:lpstr>«Венеры» первых художников Земли.</vt:lpstr>
      <vt:lpstr>Священный лик Богоматери.</vt:lpstr>
      <vt:lpstr>Основные типы образов Богоматери.</vt:lpstr>
      <vt:lpstr>Мадонны титанов Возрождения.</vt:lpstr>
      <vt:lpstr>Великая славянка А.Г.Венецианова.</vt:lpstr>
      <vt:lpstr>Женщина –мать в искусстве 20 в.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женщины –матери сквозь века.</dc:title>
  <dc:creator>Катя</dc:creator>
  <cp:lastModifiedBy>Катя</cp:lastModifiedBy>
  <cp:revision>13</cp:revision>
  <dcterms:created xsi:type="dcterms:W3CDTF">2012-03-01T20:07:29Z</dcterms:created>
  <dcterms:modified xsi:type="dcterms:W3CDTF">2012-03-01T21:12:13Z</dcterms:modified>
</cp:coreProperties>
</file>