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B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32307" cy="51845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95936" y="764704"/>
            <a:ext cx="4320480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 чем проявляется единство и многообразие культур?</a:t>
            </a:r>
          </a:p>
          <a:p>
            <a:pPr algn="ctr"/>
            <a:endParaRPr lang="ru-RU" sz="3600" b="1" dirty="0"/>
          </a:p>
        </p:txBody>
      </p:sp>
      <p:sp>
        <p:nvSpPr>
          <p:cNvPr id="6" name="Овал 5"/>
          <p:cNvSpPr/>
          <p:nvPr/>
        </p:nvSpPr>
        <p:spPr>
          <a:xfrm>
            <a:off x="4932040" y="4005064"/>
            <a:ext cx="3384376" cy="28529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Каковы на ваш взгляд общие направления развития художественной культуры настоящего и будущего?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rometei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3838575" cy="5616624"/>
          </a:xfrm>
        </p:spPr>
      </p:pic>
      <p:sp>
        <p:nvSpPr>
          <p:cNvPr id="5" name="Овал 4"/>
          <p:cNvSpPr/>
          <p:nvPr/>
        </p:nvSpPr>
        <p:spPr>
          <a:xfrm>
            <a:off x="4355976" y="1412776"/>
            <a:ext cx="4464496" cy="4752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 чем заключается общечеловеческое значение картины ,«Прометей прикованный», для предшествующих эпох и нашего времени?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20040"/>
            <a:ext cx="7300664" cy="2100848"/>
          </a:xfrm>
        </p:spPr>
        <p:txBody>
          <a:bodyPr>
            <a:normAutofit/>
          </a:bodyPr>
          <a:lstStyle/>
          <a:p>
            <a:r>
              <a:rPr lang="ru-RU" dirty="0" smtClean="0"/>
              <a:t>Что вам известно о символическом образе Мирового Древа?</a:t>
            </a:r>
            <a:endParaRPr lang="ru-RU" dirty="0"/>
          </a:p>
        </p:txBody>
      </p:sp>
      <p:pic>
        <p:nvPicPr>
          <p:cNvPr id="4" name="Содержимое 3" descr="images-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68144" y="1844824"/>
            <a:ext cx="2595315" cy="2595315"/>
          </a:xfrm>
        </p:spPr>
      </p:pic>
      <p:pic>
        <p:nvPicPr>
          <p:cNvPr id="5" name="Рисунок 4" descr="artlib_gallery-247132-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36912"/>
            <a:ext cx="3168352" cy="4000444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3707904" y="4509120"/>
            <a:ext cx="4608512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Попробуйте нарисовать мировое древо объяснив особенности его строения.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0040"/>
            <a:ext cx="7156648" cy="17408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художественной культуры древнего </a:t>
            </a:r>
            <a:r>
              <a:rPr lang="ru-RU" dirty="0" err="1" smtClean="0"/>
              <a:t>египта</a:t>
            </a:r>
            <a:r>
              <a:rPr lang="ru-RU" dirty="0" smtClean="0"/>
              <a:t>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276872"/>
            <a:ext cx="3600400" cy="17281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Река времен в своем стремленье</a:t>
            </a:r>
          </a:p>
          <a:p>
            <a:r>
              <a:rPr lang="ru-RU" dirty="0" smtClean="0"/>
              <a:t>Уносит все дела людей</a:t>
            </a:r>
          </a:p>
          <a:p>
            <a:r>
              <a:rPr lang="ru-RU" dirty="0" smtClean="0"/>
              <a:t>И топит в пропасти забвенья</a:t>
            </a:r>
          </a:p>
          <a:p>
            <a:r>
              <a:rPr lang="ru-RU" dirty="0" smtClean="0"/>
              <a:t>Народы, царства и царей,-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348880"/>
            <a:ext cx="3888432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Черты египетской культуры:</a:t>
            </a:r>
          </a:p>
          <a:p>
            <a:endParaRPr lang="ru-RU" sz="2400" b="1" dirty="0" smtClean="0"/>
          </a:p>
          <a:p>
            <a:pPr marL="342900" indent="-342900">
              <a:buAutoNum type="arabicPeriod"/>
            </a:pPr>
            <a:r>
              <a:rPr lang="ru-RU" sz="2400" b="1" dirty="0" smtClean="0"/>
              <a:t>з</a:t>
            </a:r>
            <a:r>
              <a:rPr lang="ru-RU" sz="2400" b="1" dirty="0" smtClean="0"/>
              <a:t>аупокойный культ</a:t>
            </a:r>
          </a:p>
          <a:p>
            <a:pPr marL="342900" indent="-342900"/>
            <a:r>
              <a:rPr lang="ru-RU" sz="2400" b="1" dirty="0" smtClean="0"/>
              <a:t>2.рельефная и  фресковая роспись</a:t>
            </a:r>
          </a:p>
          <a:p>
            <a:pPr marL="342900" indent="-342900"/>
            <a:r>
              <a:rPr lang="ru-RU" sz="2400" b="1" dirty="0" smtClean="0"/>
              <a:t>3. царские гробницы</a:t>
            </a:r>
          </a:p>
          <a:p>
            <a:pPr marL="342900" indent="-342900"/>
            <a:r>
              <a:rPr lang="ru-RU" sz="2400" b="1" dirty="0" smtClean="0"/>
              <a:t>4.канонизация</a:t>
            </a:r>
          </a:p>
          <a:p>
            <a:pPr marL="342900" indent="-342900"/>
            <a:r>
              <a:rPr lang="ru-RU" sz="2400" b="1" dirty="0" smtClean="0"/>
              <a:t>5.архитектура</a:t>
            </a:r>
          </a:p>
          <a:p>
            <a:pPr marL="342900" indent="-342900"/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Читать конспект</a:t>
            </a:r>
          </a:p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102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Слайд 1</vt:lpstr>
      <vt:lpstr>Слайд 2</vt:lpstr>
      <vt:lpstr>Что вам известно о символическом образе Мирового Древа?</vt:lpstr>
      <vt:lpstr>Особенности художественной культуры древнего египта .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4</cp:revision>
  <dcterms:created xsi:type="dcterms:W3CDTF">2012-09-26T17:00:05Z</dcterms:created>
  <dcterms:modified xsi:type="dcterms:W3CDTF">2012-09-26T17:20:52Z</dcterms:modified>
</cp:coreProperties>
</file>