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2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rutube.ru/video/a16f1d09359619d82420e590adb8b0d6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video.yandex.ru/users/4611686020144292096/view/63651107/" TargetMode="Externa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Греция – «колыбель европейской цивилизации»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План:</a:t>
            </a:r>
          </a:p>
          <a:p>
            <a:r>
              <a:rPr lang="ru-RU" dirty="0" smtClean="0"/>
              <a:t>1. Греческая мифология.</a:t>
            </a:r>
          </a:p>
          <a:p>
            <a:r>
              <a:rPr lang="ru-RU" dirty="0" smtClean="0"/>
              <a:t>2. Прогулка по афинскому Акрополю.</a:t>
            </a:r>
          </a:p>
          <a:p>
            <a:r>
              <a:rPr lang="ru-RU" dirty="0" smtClean="0"/>
              <a:t>3.Греческая скульптура.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Греческая мифология.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http://rutube.ru/video/a16f1d09359619d82420e590adb8b0d6/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Задание </a:t>
            </a:r>
          </a:p>
          <a:p>
            <a:r>
              <a:rPr lang="ru-RU" dirty="0" smtClean="0"/>
              <a:t>Проиллюстрировать греческую мифологию.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Вспомним!!!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    Почему Грецию называют «колыбелью европейской цивилизации»?</a:t>
            </a:r>
          </a:p>
          <a:p>
            <a:r>
              <a:rPr lang="ru-RU" dirty="0" smtClean="0"/>
              <a:t>     Какое отражение в искусстве нашли мифологические представления </a:t>
            </a:r>
            <a:r>
              <a:rPr lang="ru-RU" dirty="0" err="1" smtClean="0"/>
              <a:t>девних</a:t>
            </a:r>
            <a:r>
              <a:rPr lang="ru-RU" dirty="0" smtClean="0"/>
              <a:t> греков?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Задание .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Проведите заочную экскурсию по греческому Акрополю.</a:t>
            </a:r>
            <a:endParaRPr lang="ru-RU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Прогулка по афинскому Акрополю.</a:t>
            </a:r>
            <a:endParaRPr lang="ru-RU" dirty="0"/>
          </a:p>
        </p:txBody>
      </p:sp>
      <p:pic>
        <p:nvPicPr>
          <p:cNvPr id="4" name="Содержимое 3" descr="1557843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340768"/>
            <a:ext cx="4782972" cy="3587229"/>
          </a:xfrm>
        </p:spPr>
      </p:pic>
      <p:pic>
        <p:nvPicPr>
          <p:cNvPr id="6" name="Рисунок 5" descr="i (9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08104" y="1628800"/>
            <a:ext cx="3264362" cy="2304256"/>
          </a:xfrm>
          <a:prstGeom prst="rect">
            <a:avLst/>
          </a:prstGeom>
        </p:spPr>
      </p:pic>
      <p:pic>
        <p:nvPicPr>
          <p:cNvPr id="7" name="Рисунок 6" descr="Portik-kariatid.-JErehtejon.-Afinskij-akropoly.-5-v.-do-n.-je.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131840" y="3789040"/>
            <a:ext cx="4257675" cy="28384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parthenon1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188640"/>
            <a:ext cx="6129173" cy="4165922"/>
          </a:xfrm>
        </p:spPr>
      </p:pic>
      <p:pic>
        <p:nvPicPr>
          <p:cNvPr id="5" name="Рисунок 4" descr="tmp45-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332656"/>
            <a:ext cx="4373392" cy="4744566"/>
          </a:xfrm>
          <a:prstGeom prst="rect">
            <a:avLst/>
          </a:prstGeom>
        </p:spPr>
      </p:pic>
      <p:pic>
        <p:nvPicPr>
          <p:cNvPr id="7" name="Рисунок 6" descr="i (8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99592" y="2780928"/>
            <a:ext cx="4467296" cy="3300958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5508104" y="5085184"/>
            <a:ext cx="3635896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5"/>
              </a:rPr>
              <a:t>http://video.yandex.ru/users/4611686020144292096/view/63651107/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Греческая скульптура.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doryphoros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15816" y="1311719"/>
            <a:ext cx="1656184" cy="4234561"/>
          </a:xfrm>
        </p:spPr>
      </p:pic>
      <p:pic>
        <p:nvPicPr>
          <p:cNvPr id="5" name="Рисунок 4" descr="i (10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404664"/>
            <a:ext cx="1944216" cy="4418673"/>
          </a:xfrm>
          <a:prstGeom prst="rect">
            <a:avLst/>
          </a:prstGeom>
        </p:spPr>
      </p:pic>
      <p:sp>
        <p:nvSpPr>
          <p:cNvPr id="6" name="Скругленный прямоугольник 5"/>
          <p:cNvSpPr/>
          <p:nvPr/>
        </p:nvSpPr>
        <p:spPr>
          <a:xfrm>
            <a:off x="683568" y="5373216"/>
            <a:ext cx="2808312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скульптура </a:t>
            </a:r>
            <a:r>
              <a:rPr lang="ru-RU" dirty="0" err="1" smtClean="0"/>
              <a:t>Поликлета</a:t>
            </a:r>
            <a:r>
              <a:rPr lang="ru-RU" dirty="0" smtClean="0"/>
              <a:t> «</a:t>
            </a:r>
            <a:r>
              <a:rPr lang="ru-RU" dirty="0" err="1" smtClean="0"/>
              <a:t>Дорифор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372200" y="980728"/>
            <a:ext cx="2771800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скульптура «Дискоболу» Мирона</a:t>
            </a:r>
            <a:endParaRPr lang="ru-RU" dirty="0"/>
          </a:p>
        </p:txBody>
      </p:sp>
      <p:pic>
        <p:nvPicPr>
          <p:cNvPr id="8" name="Рисунок 7" descr="c-Stat1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2000" y="1844824"/>
            <a:ext cx="2755613" cy="4320480"/>
          </a:xfrm>
          <a:prstGeom prst="rect">
            <a:avLst/>
          </a:prstGeom>
        </p:spPr>
      </p:pic>
      <p:pic>
        <p:nvPicPr>
          <p:cNvPr id="9" name="Рисунок 8" descr="i (11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084168" y="3717032"/>
            <a:ext cx="2868910" cy="28689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 поисках человека</a:t>
            </a:r>
            <a:endParaRPr lang="ru-RU" dirty="0"/>
          </a:p>
        </p:txBody>
      </p:sp>
      <p:pic>
        <p:nvPicPr>
          <p:cNvPr id="4" name="Содержимое 3" descr="5806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274708"/>
            <a:ext cx="8280920" cy="517314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Учить конспект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84</TotalTime>
  <Words>96</Words>
  <Application>Microsoft Office PowerPoint</Application>
  <PresentationFormat>Экран (4:3)</PresentationFormat>
  <Paragraphs>23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Греция – «колыбель европейской цивилизации»</vt:lpstr>
      <vt:lpstr>Греческая мифология.</vt:lpstr>
      <vt:lpstr>Вспомним!!!</vt:lpstr>
      <vt:lpstr>Прогулка по афинскому Акрополю.</vt:lpstr>
      <vt:lpstr>Слайд 5</vt:lpstr>
      <vt:lpstr>Греческая скульптура. </vt:lpstr>
      <vt:lpstr>В поисках человека</vt:lpstr>
      <vt:lpstr>Домашнее задание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Греция – «колыбель европейской цивилизации»</dc:title>
  <dc:creator>Катя</dc:creator>
  <cp:lastModifiedBy>Катя</cp:lastModifiedBy>
  <cp:revision>7</cp:revision>
  <dcterms:created xsi:type="dcterms:W3CDTF">2012-11-28T18:37:17Z</dcterms:created>
  <dcterms:modified xsi:type="dcterms:W3CDTF">2012-12-05T15:29:42Z</dcterms:modified>
</cp:coreProperties>
</file>